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917" r:id="rId4"/>
    <p:sldId id="2918" r:id="rId5"/>
    <p:sldId id="2919" r:id="rId6"/>
    <p:sldId id="2920" r:id="rId7"/>
    <p:sldId id="29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6" y="130"/>
      </p:cViewPr>
      <p:guideLst>
        <p:guide orient="horz" pos="408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r Sarafi" userId="0f20e51c-0a20-42be-aa19-697e038899fe" providerId="ADAL" clId="{9A8964C5-290F-44B4-B7A4-FEBBDBE4EC76}"/>
    <pc:docChg chg="undo custSel addSld delSld modSld addMainMaster delMainMaster modMainMaster">
      <pc:chgData name="Amir Sarafi" userId="0f20e51c-0a20-42be-aa19-697e038899fe" providerId="ADAL" clId="{9A8964C5-290F-44B4-B7A4-FEBBDBE4EC76}" dt="2023-11-04T15:13:05.045" v="56" actId="700"/>
      <pc:docMkLst>
        <pc:docMk/>
      </pc:docMkLst>
      <pc:sldChg chg="delSp modSp mod">
        <pc:chgData name="Amir Sarafi" userId="0f20e51c-0a20-42be-aa19-697e038899fe" providerId="ADAL" clId="{9A8964C5-290F-44B4-B7A4-FEBBDBE4EC76}" dt="2023-11-04T15:11:50.266" v="55" actId="1076"/>
        <pc:sldMkLst>
          <pc:docMk/>
          <pc:sldMk cId="305770312" sldId="256"/>
        </pc:sldMkLst>
        <pc:spChg chg="mod">
          <ac:chgData name="Amir Sarafi" userId="0f20e51c-0a20-42be-aa19-697e038899fe" providerId="ADAL" clId="{9A8964C5-290F-44B4-B7A4-FEBBDBE4EC76}" dt="2023-11-04T10:40:07.337" v="13" actId="20577"/>
          <ac:spMkLst>
            <pc:docMk/>
            <pc:sldMk cId="305770312" sldId="256"/>
            <ac:spMk id="11" creationId="{4096B336-E093-9320-F78A-67A90CE89D79}"/>
          </ac:spMkLst>
        </pc:spChg>
        <pc:picChg chg="del">
          <ac:chgData name="Amir Sarafi" userId="0f20e51c-0a20-42be-aa19-697e038899fe" providerId="ADAL" clId="{9A8964C5-290F-44B4-B7A4-FEBBDBE4EC76}" dt="2023-11-04T15:11:41.329" v="52" actId="478"/>
          <ac:picMkLst>
            <pc:docMk/>
            <pc:sldMk cId="305770312" sldId="256"/>
            <ac:picMk id="5" creationId="{07C6EE81-6561-E1BB-3BB9-3618D0E5E488}"/>
          </ac:picMkLst>
        </pc:picChg>
        <pc:picChg chg="mod">
          <ac:chgData name="Amir Sarafi" userId="0f20e51c-0a20-42be-aa19-697e038899fe" providerId="ADAL" clId="{9A8964C5-290F-44B4-B7A4-FEBBDBE4EC76}" dt="2023-11-04T15:11:50.266" v="55" actId="1076"/>
          <ac:picMkLst>
            <pc:docMk/>
            <pc:sldMk cId="305770312" sldId="256"/>
            <ac:picMk id="7" creationId="{CFBA0BD3-2DF9-5250-4C9D-225BEE1DBCF5}"/>
          </ac:picMkLst>
        </pc:picChg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280522370" sldId="257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809578923" sldId="258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2341391798" sldId="1252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3790346519" sldId="1257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560925593" sldId="1258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3918014090" sldId="1262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2276524490" sldId="1263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976458766" sldId="1264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3432015304" sldId="1265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682191001" sldId="2666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79839801" sldId="2724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75921614" sldId="2737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139372756" sldId="2907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3731660876" sldId="2908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3660335660" sldId="2909"/>
        </pc:sldMkLst>
      </pc:sldChg>
      <pc:sldChg chg="add del">
        <pc:chgData name="Amir Sarafi" userId="0f20e51c-0a20-42be-aa19-697e038899fe" providerId="ADAL" clId="{9A8964C5-290F-44B4-B7A4-FEBBDBE4EC76}" dt="2023-11-04T15:05:05.993" v="18" actId="47"/>
        <pc:sldMkLst>
          <pc:docMk/>
          <pc:sldMk cId="1474971918" sldId="2910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1734640315" sldId="2911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462721549" sldId="2912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498137908" sldId="2913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20868533" sldId="2915"/>
        </pc:sldMkLst>
      </pc:sldChg>
      <pc:sldChg chg="add del">
        <pc:chgData name="Amir Sarafi" userId="0f20e51c-0a20-42be-aa19-697e038899fe" providerId="ADAL" clId="{9A8964C5-290F-44B4-B7A4-FEBBDBE4EC76}" dt="2023-11-04T10:39:46.377" v="6" actId="47"/>
        <pc:sldMkLst>
          <pc:docMk/>
          <pc:sldMk cId="34794104" sldId="2916"/>
        </pc:sldMkLst>
      </pc:sldChg>
      <pc:sldChg chg="addSp delSp modSp new mod modClrScheme chgLayout">
        <pc:chgData name="Amir Sarafi" userId="0f20e51c-0a20-42be-aa19-697e038899fe" providerId="ADAL" clId="{9A8964C5-290F-44B4-B7A4-FEBBDBE4EC76}" dt="2023-11-04T15:13:05.045" v="56" actId="700"/>
        <pc:sldMkLst>
          <pc:docMk/>
          <pc:sldMk cId="2341042070" sldId="2917"/>
        </pc:sldMkLst>
        <pc:spChg chg="del mod ord">
          <ac:chgData name="Amir Sarafi" userId="0f20e51c-0a20-42be-aa19-697e038899fe" providerId="ADAL" clId="{9A8964C5-290F-44B4-B7A4-FEBBDBE4EC76}" dt="2023-11-04T10:39:42.436" v="5" actId="700"/>
          <ac:spMkLst>
            <pc:docMk/>
            <pc:sldMk cId="2341042070" sldId="2917"/>
            <ac:spMk id="2" creationId="{C3414231-32DB-6BC9-8F1C-B012A4B39C8E}"/>
          </ac:spMkLst>
        </pc:spChg>
        <pc:spChg chg="del mod ord">
          <ac:chgData name="Amir Sarafi" userId="0f20e51c-0a20-42be-aa19-697e038899fe" providerId="ADAL" clId="{9A8964C5-290F-44B4-B7A4-FEBBDBE4EC76}" dt="2023-11-04T10:39:42.436" v="5" actId="700"/>
          <ac:spMkLst>
            <pc:docMk/>
            <pc:sldMk cId="2341042070" sldId="2917"/>
            <ac:spMk id="3" creationId="{A9F45129-9412-E6E8-7610-CB25FEEB3BD9}"/>
          </ac:spMkLst>
        </pc:spChg>
        <pc:spChg chg="add del mod ord">
          <ac:chgData name="Amir Sarafi" userId="0f20e51c-0a20-42be-aa19-697e038899fe" providerId="ADAL" clId="{9A8964C5-290F-44B4-B7A4-FEBBDBE4EC76}" dt="2023-11-04T15:05:17.599" v="19" actId="700"/>
          <ac:spMkLst>
            <pc:docMk/>
            <pc:sldMk cId="2341042070" sldId="2917"/>
            <ac:spMk id="4" creationId="{3EA505A8-6178-7C44-7B67-5D53793ACD30}"/>
          </ac:spMkLst>
        </pc:spChg>
        <pc:spChg chg="add del mod ord">
          <ac:chgData name="Amir Sarafi" userId="0f20e51c-0a20-42be-aa19-697e038899fe" providerId="ADAL" clId="{9A8964C5-290F-44B4-B7A4-FEBBDBE4EC76}" dt="2023-11-04T15:05:17.599" v="19" actId="700"/>
          <ac:spMkLst>
            <pc:docMk/>
            <pc:sldMk cId="2341042070" sldId="2917"/>
            <ac:spMk id="5" creationId="{6E4A5DA6-98FD-BDCD-E100-2190AF8D8AF3}"/>
          </ac:spMkLst>
        </pc:spChg>
      </pc:sldChg>
      <pc:sldChg chg="addSp delSp modSp new del mod modClrScheme chgLayout">
        <pc:chgData name="Amir Sarafi" userId="0f20e51c-0a20-42be-aa19-697e038899fe" providerId="ADAL" clId="{9A8964C5-290F-44B4-B7A4-FEBBDBE4EC76}" dt="2023-11-04T11:03:09.608" v="17" actId="47"/>
        <pc:sldMkLst>
          <pc:docMk/>
          <pc:sldMk cId="2320012614" sldId="2918"/>
        </pc:sldMkLst>
        <pc:spChg chg="del mod ord">
          <ac:chgData name="Amir Sarafi" userId="0f20e51c-0a20-42be-aa19-697e038899fe" providerId="ADAL" clId="{9A8964C5-290F-44B4-B7A4-FEBBDBE4EC76}" dt="2023-11-04T10:39:36.803" v="4" actId="700"/>
          <ac:spMkLst>
            <pc:docMk/>
            <pc:sldMk cId="2320012614" sldId="2918"/>
            <ac:spMk id="2" creationId="{1B4C62FD-D48A-0AB0-D7D3-7F22D9773DDD}"/>
          </ac:spMkLst>
        </pc:spChg>
        <pc:spChg chg="del mod ord">
          <ac:chgData name="Amir Sarafi" userId="0f20e51c-0a20-42be-aa19-697e038899fe" providerId="ADAL" clId="{9A8964C5-290F-44B4-B7A4-FEBBDBE4EC76}" dt="2023-11-04T10:39:36.803" v="4" actId="700"/>
          <ac:spMkLst>
            <pc:docMk/>
            <pc:sldMk cId="2320012614" sldId="2918"/>
            <ac:spMk id="3" creationId="{F8B7FE65-0BDB-4AB3-B8DD-D71B3CA93E8B}"/>
          </ac:spMkLst>
        </pc:spChg>
        <pc:spChg chg="add mod ord">
          <ac:chgData name="Amir Sarafi" userId="0f20e51c-0a20-42be-aa19-697e038899fe" providerId="ADAL" clId="{9A8964C5-290F-44B4-B7A4-FEBBDBE4EC76}" dt="2023-11-04T10:39:36.803" v="4" actId="700"/>
          <ac:spMkLst>
            <pc:docMk/>
            <pc:sldMk cId="2320012614" sldId="2918"/>
            <ac:spMk id="4" creationId="{BB200C65-F57F-F255-D053-F79812F3E618}"/>
          </ac:spMkLst>
        </pc:spChg>
        <pc:spChg chg="add mod ord">
          <ac:chgData name="Amir Sarafi" userId="0f20e51c-0a20-42be-aa19-697e038899fe" providerId="ADAL" clId="{9A8964C5-290F-44B4-B7A4-FEBBDBE4EC76}" dt="2023-11-04T10:39:36.803" v="4" actId="700"/>
          <ac:spMkLst>
            <pc:docMk/>
            <pc:sldMk cId="2320012614" sldId="2918"/>
            <ac:spMk id="5" creationId="{364B45AB-A318-A6DE-2D9E-C13E4EC1D722}"/>
          </ac:spMkLst>
        </pc:spChg>
      </pc:sldChg>
      <pc:sldMasterChg chg="add del addSldLayout delSldLayout modSldLayout">
        <pc:chgData name="Amir Sarafi" userId="0f20e51c-0a20-42be-aa19-697e038899fe" providerId="ADAL" clId="{9A8964C5-290F-44B4-B7A4-FEBBDBE4EC76}" dt="2023-11-04T15:11:00.905" v="51" actId="164"/>
        <pc:sldMasterMkLst>
          <pc:docMk/>
          <pc:sldMasterMk cId="3709024252" sldId="2147483648"/>
        </pc:sldMasterMkLst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3046703968" sldId="2147483649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3608197351" sldId="2147483650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3039667270" sldId="2147483651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2441230126" sldId="2147483652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2899484692" sldId="2147483653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1402822889" sldId="2147483654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2619326670" sldId="2147483655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3053142186" sldId="2147483656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2342196912" sldId="2147483657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1509328442" sldId="2147483658"/>
          </pc:sldLayoutMkLst>
        </pc:sldLayoutChg>
        <pc:sldLayoutChg chg="add del">
          <pc:chgData name="Amir Sarafi" userId="0f20e51c-0a20-42be-aa19-697e038899fe" providerId="ADAL" clId="{9A8964C5-290F-44B4-B7A4-FEBBDBE4EC76}" dt="2023-11-04T10:39:28.905" v="3" actId="47"/>
          <pc:sldLayoutMkLst>
            <pc:docMk/>
            <pc:sldMasterMk cId="3709024252" sldId="2147483648"/>
            <pc:sldLayoutMk cId="2582350220" sldId="2147483659"/>
          </pc:sldLayoutMkLst>
        </pc:sldLayoutChg>
        <pc:sldLayoutChg chg="addSp delSp modSp add del mod">
          <pc:chgData name="Amir Sarafi" userId="0f20e51c-0a20-42be-aa19-697e038899fe" providerId="ADAL" clId="{9A8964C5-290F-44B4-B7A4-FEBBDBE4EC76}" dt="2023-11-04T15:11:00.905" v="51" actId="164"/>
          <pc:sldLayoutMkLst>
            <pc:docMk/>
            <pc:sldMasterMk cId="3709024252" sldId="2147483648"/>
            <pc:sldLayoutMk cId="165370613" sldId="2147483660"/>
          </pc:sldLayoutMkLst>
          <pc:grpChg chg="add mod">
            <ac:chgData name="Amir Sarafi" userId="0f20e51c-0a20-42be-aa19-697e038899fe" providerId="ADAL" clId="{9A8964C5-290F-44B4-B7A4-FEBBDBE4EC76}" dt="2023-11-04T15:11:00.905" v="51" actId="164"/>
            <ac:grpSpMkLst>
              <pc:docMk/>
              <pc:sldMasterMk cId="3709024252" sldId="2147483648"/>
              <pc:sldLayoutMk cId="165370613" sldId="2147483660"/>
              <ac:grpSpMk id="12" creationId="{CF0E727C-AB54-D887-2AD3-77F9E589E310}"/>
            </ac:grpSpMkLst>
          </pc:grpChg>
          <pc:picChg chg="add mod modCrop">
            <ac:chgData name="Amir Sarafi" userId="0f20e51c-0a20-42be-aa19-697e038899fe" providerId="ADAL" clId="{9A8964C5-290F-44B4-B7A4-FEBBDBE4EC76}" dt="2023-11-04T15:11:00.905" v="51" actId="164"/>
            <ac:picMkLst>
              <pc:docMk/>
              <pc:sldMasterMk cId="3709024252" sldId="2147483648"/>
              <pc:sldLayoutMk cId="165370613" sldId="2147483660"/>
              <ac:picMk id="3" creationId="{DFB77AF5-0CB0-67B1-A355-81819913571A}"/>
            </ac:picMkLst>
          </pc:picChg>
          <pc:picChg chg="add del mod">
            <ac:chgData name="Amir Sarafi" userId="0f20e51c-0a20-42be-aa19-697e038899fe" providerId="ADAL" clId="{9A8964C5-290F-44B4-B7A4-FEBBDBE4EC76}" dt="2023-11-04T15:07:02.090" v="26" actId="478"/>
            <ac:picMkLst>
              <pc:docMk/>
              <pc:sldMasterMk cId="3709024252" sldId="2147483648"/>
              <pc:sldLayoutMk cId="165370613" sldId="2147483660"/>
              <ac:picMk id="7" creationId="{1C00DDC2-AE84-6492-1C3C-A4AA658B1959}"/>
            </ac:picMkLst>
          </pc:picChg>
          <pc:picChg chg="del">
            <ac:chgData name="Amir Sarafi" userId="0f20e51c-0a20-42be-aa19-697e038899fe" providerId="ADAL" clId="{9A8964C5-290F-44B4-B7A4-FEBBDBE4EC76}" dt="2023-11-04T15:06:22.362" v="21" actId="478"/>
            <ac:picMkLst>
              <pc:docMk/>
              <pc:sldMasterMk cId="3709024252" sldId="2147483648"/>
              <pc:sldLayoutMk cId="165370613" sldId="2147483660"/>
              <ac:picMk id="8" creationId="{858BC5D2-C38F-FEB0-45E6-320A1D9E1D36}"/>
            </ac:picMkLst>
          </pc:picChg>
          <pc:picChg chg="add mod ord modCrop">
            <ac:chgData name="Amir Sarafi" userId="0f20e51c-0a20-42be-aa19-697e038899fe" providerId="ADAL" clId="{9A8964C5-290F-44B4-B7A4-FEBBDBE4EC76}" dt="2023-11-04T15:11:00.905" v="51" actId="164"/>
            <ac:picMkLst>
              <pc:docMk/>
              <pc:sldMasterMk cId="3709024252" sldId="2147483648"/>
              <pc:sldLayoutMk cId="165370613" sldId="2147483660"/>
              <ac:picMk id="9" creationId="{C1BEC640-5510-4FD9-9718-93810A9B177F}"/>
            </ac:picMkLst>
          </pc:picChg>
          <pc:picChg chg="add del mod">
            <ac:chgData name="Amir Sarafi" userId="0f20e51c-0a20-42be-aa19-697e038899fe" providerId="ADAL" clId="{9A8964C5-290F-44B4-B7A4-FEBBDBE4EC76}" dt="2023-11-04T15:07:53.539" v="32" actId="478"/>
            <ac:picMkLst>
              <pc:docMk/>
              <pc:sldMasterMk cId="3709024252" sldId="2147483648"/>
              <pc:sldLayoutMk cId="165370613" sldId="2147483660"/>
              <ac:picMk id="10" creationId="{4FEA2459-86AA-5EAF-EAA4-3D05B49A9CFD}"/>
            </ac:picMkLst>
          </pc:picChg>
          <pc:picChg chg="add mod ord modCrop">
            <ac:chgData name="Amir Sarafi" userId="0f20e51c-0a20-42be-aa19-697e038899fe" providerId="ADAL" clId="{9A8964C5-290F-44B4-B7A4-FEBBDBE4EC76}" dt="2023-11-04T15:11:00.905" v="51" actId="164"/>
            <ac:picMkLst>
              <pc:docMk/>
              <pc:sldMasterMk cId="3709024252" sldId="2147483648"/>
              <pc:sldLayoutMk cId="165370613" sldId="2147483660"/>
              <ac:picMk id="11" creationId="{6B7715B2-3364-FF50-A8B0-3924A796072A}"/>
            </ac:picMkLst>
          </pc:picChg>
        </pc:sldLayoutChg>
      </pc:sldMasterChg>
    </pc:docChg>
  </pc:docChgLst>
  <pc:docChgLst>
    <pc:chgData name="Amir Sarafi" userId="0f20e51c-0a20-42be-aa19-697e038899fe" providerId="ADAL" clId="{4395EABD-2CF0-4C5A-9A9F-FEE5FDC7BA96}"/>
    <pc:docChg chg="undo redo custSel addSld delSld modSld sldOrd">
      <pc:chgData name="Amir Sarafi" userId="0f20e51c-0a20-42be-aa19-697e038899fe" providerId="ADAL" clId="{4395EABD-2CF0-4C5A-9A9F-FEE5FDC7BA96}" dt="2023-11-04T09:44:43.874" v="1945" actId="47"/>
      <pc:docMkLst>
        <pc:docMk/>
      </pc:docMkLst>
      <pc:sldChg chg="add del">
        <pc:chgData name="Amir Sarafi" userId="0f20e51c-0a20-42be-aa19-697e038899fe" providerId="ADAL" clId="{4395EABD-2CF0-4C5A-9A9F-FEE5FDC7BA96}" dt="2023-11-04T08:39:44.901" v="1631"/>
        <pc:sldMkLst>
          <pc:docMk/>
          <pc:sldMk cId="305770312" sldId="256"/>
        </pc:sldMkLst>
      </pc:sldChg>
      <pc:sldChg chg="del">
        <pc:chgData name="Amir Sarafi" userId="0f20e51c-0a20-42be-aa19-697e038899fe" providerId="ADAL" clId="{4395EABD-2CF0-4C5A-9A9F-FEE5FDC7BA96}" dt="2023-10-31T19:51:10.440" v="0" actId="47"/>
        <pc:sldMkLst>
          <pc:docMk/>
          <pc:sldMk cId="2750136274" sldId="256"/>
        </pc:sldMkLst>
      </pc:sldChg>
      <pc:sldChg chg="addSp delSp modSp mod">
        <pc:chgData name="Amir Sarafi" userId="0f20e51c-0a20-42be-aa19-697e038899fe" providerId="ADAL" clId="{4395EABD-2CF0-4C5A-9A9F-FEE5FDC7BA96}" dt="2023-11-01T11:14:48.659" v="1438" actId="1076"/>
        <pc:sldMkLst>
          <pc:docMk/>
          <pc:sldMk cId="280522370" sldId="257"/>
        </pc:sldMkLst>
        <pc:spChg chg="mod">
          <ac:chgData name="Amir Sarafi" userId="0f20e51c-0a20-42be-aa19-697e038899fe" providerId="ADAL" clId="{4395EABD-2CF0-4C5A-9A9F-FEE5FDC7BA96}" dt="2023-11-01T06:47:27.400" v="808" actId="404"/>
          <ac:spMkLst>
            <pc:docMk/>
            <pc:sldMk cId="280522370" sldId="257"/>
            <ac:spMk id="2" creationId="{5F2F5934-A494-1A6A-9886-4E3CB2A9058E}"/>
          </ac:spMkLst>
        </pc:spChg>
        <pc:spChg chg="add del mod">
          <ac:chgData name="Amir Sarafi" userId="0f20e51c-0a20-42be-aa19-697e038899fe" providerId="ADAL" clId="{4395EABD-2CF0-4C5A-9A9F-FEE5FDC7BA96}" dt="2023-11-01T06:22:37.452" v="637" actId="478"/>
          <ac:spMkLst>
            <pc:docMk/>
            <pc:sldMk cId="280522370" sldId="257"/>
            <ac:spMk id="5" creationId="{45B9D461-6B4B-4593-83C7-24CF70F6E737}"/>
          </ac:spMkLst>
        </pc:spChg>
        <pc:spChg chg="add mod">
          <ac:chgData name="Amir Sarafi" userId="0f20e51c-0a20-42be-aa19-697e038899fe" providerId="ADAL" clId="{4395EABD-2CF0-4C5A-9A9F-FEE5FDC7BA96}" dt="2023-11-01T11:14:48.659" v="1438" actId="1076"/>
          <ac:spMkLst>
            <pc:docMk/>
            <pc:sldMk cId="280522370" sldId="257"/>
            <ac:spMk id="7" creationId="{36D48D0A-E595-7831-0562-46C519C7D13E}"/>
          </ac:spMkLst>
        </pc:spChg>
        <pc:graphicFrameChg chg="add mod modGraphic">
          <ac:chgData name="Amir Sarafi" userId="0f20e51c-0a20-42be-aa19-697e038899fe" providerId="ADAL" clId="{4395EABD-2CF0-4C5A-9A9F-FEE5FDC7BA96}" dt="2023-11-01T07:21:10.971" v="1028" actId="113"/>
          <ac:graphicFrameMkLst>
            <pc:docMk/>
            <pc:sldMk cId="280522370" sldId="257"/>
            <ac:graphicFrameMk id="6" creationId="{321DC59F-FCC3-735F-CD1F-5BB61959F792}"/>
          </ac:graphicFrameMkLst>
        </pc:graphicFrameChg>
        <pc:graphicFrameChg chg="del">
          <ac:chgData name="Amir Sarafi" userId="0f20e51c-0a20-42be-aa19-697e038899fe" providerId="ADAL" clId="{4395EABD-2CF0-4C5A-9A9F-FEE5FDC7BA96}" dt="2023-11-01T06:20:16.974" v="625" actId="478"/>
          <ac:graphicFrameMkLst>
            <pc:docMk/>
            <pc:sldMk cId="280522370" sldId="257"/>
            <ac:graphicFrameMk id="11" creationId="{1173E1C9-4C4A-73A8-D60F-E9C82C720418}"/>
          </ac:graphicFrameMkLst>
        </pc:graphicFrameChg>
        <pc:picChg chg="add del mod">
          <ac:chgData name="Amir Sarafi" userId="0f20e51c-0a20-42be-aa19-697e038899fe" providerId="ADAL" clId="{4395EABD-2CF0-4C5A-9A9F-FEE5FDC7BA96}" dt="2023-11-01T06:22:37.590" v="638" actId="478"/>
          <ac:picMkLst>
            <pc:docMk/>
            <pc:sldMk cId="280522370" sldId="257"/>
            <ac:picMk id="3" creationId="{41CF7BBE-BBB2-DA0C-2BA4-A1002DBF8C23}"/>
          </ac:picMkLst>
        </pc:picChg>
      </pc:sldChg>
      <pc:sldChg chg="addSp delSp modSp mod ord">
        <pc:chgData name="Amir Sarafi" userId="0f20e51c-0a20-42be-aa19-697e038899fe" providerId="ADAL" clId="{4395EABD-2CF0-4C5A-9A9F-FEE5FDC7BA96}" dt="2023-11-04T09:37:11.781" v="1853"/>
        <pc:sldMkLst>
          <pc:docMk/>
          <pc:sldMk cId="1809578923" sldId="258"/>
        </pc:sldMkLst>
        <pc:spChg chg="mod">
          <ac:chgData name="Amir Sarafi" userId="0f20e51c-0a20-42be-aa19-697e038899fe" providerId="ADAL" clId="{4395EABD-2CF0-4C5A-9A9F-FEE5FDC7BA96}" dt="2023-11-04T08:39:01.884" v="1628" actId="20577"/>
          <ac:spMkLst>
            <pc:docMk/>
            <pc:sldMk cId="1809578923" sldId="258"/>
            <ac:spMk id="2" creationId="{3B224DB0-096F-CD33-D5F6-358AA32AB470}"/>
          </ac:spMkLst>
        </pc:spChg>
        <pc:spChg chg="add del mod">
          <ac:chgData name="Amir Sarafi" userId="0f20e51c-0a20-42be-aa19-697e038899fe" providerId="ADAL" clId="{4395EABD-2CF0-4C5A-9A9F-FEE5FDC7BA96}" dt="2023-11-04T08:04:13.688" v="1489"/>
          <ac:spMkLst>
            <pc:docMk/>
            <pc:sldMk cId="1809578923" sldId="258"/>
            <ac:spMk id="4" creationId="{0B5EE714-F3C2-98FC-C0B5-22B8C93822B2}"/>
          </ac:spMkLst>
        </pc:spChg>
        <pc:spChg chg="mod">
          <ac:chgData name="Amir Sarafi" userId="0f20e51c-0a20-42be-aa19-697e038899fe" providerId="ADAL" clId="{4395EABD-2CF0-4C5A-9A9F-FEE5FDC7BA96}" dt="2023-11-04T08:15:14.532" v="1598" actId="20577"/>
          <ac:spMkLst>
            <pc:docMk/>
            <pc:sldMk cId="1809578923" sldId="258"/>
            <ac:spMk id="5" creationId="{076D9258-AEF6-914A-94E1-95640529AE26}"/>
          </ac:spMkLst>
        </pc:spChg>
        <pc:spChg chg="add del mod">
          <ac:chgData name="Amir Sarafi" userId="0f20e51c-0a20-42be-aa19-697e038899fe" providerId="ADAL" clId="{4395EABD-2CF0-4C5A-9A9F-FEE5FDC7BA96}" dt="2023-11-01T07:03:10.887" v="855"/>
          <ac:spMkLst>
            <pc:docMk/>
            <pc:sldMk cId="1809578923" sldId="258"/>
            <ac:spMk id="6" creationId="{8C60C031-24B2-3820-88A8-1C1A1DF1293E}"/>
          </ac:spMkLst>
        </pc:spChg>
        <pc:spChg chg="add del mod">
          <ac:chgData name="Amir Sarafi" userId="0f20e51c-0a20-42be-aa19-697e038899fe" providerId="ADAL" clId="{4395EABD-2CF0-4C5A-9A9F-FEE5FDC7BA96}" dt="2023-11-04T08:06:11.397" v="1494"/>
          <ac:spMkLst>
            <pc:docMk/>
            <pc:sldMk cId="1809578923" sldId="258"/>
            <ac:spMk id="9" creationId="{E28F21E1-BD49-993B-B3DC-98E976E355ED}"/>
          </ac:spMkLst>
        </pc:spChg>
        <pc:graphicFrameChg chg="add del mod">
          <ac:chgData name="Amir Sarafi" userId="0f20e51c-0a20-42be-aa19-697e038899fe" providerId="ADAL" clId="{4395EABD-2CF0-4C5A-9A9F-FEE5FDC7BA96}" dt="2023-11-04T08:06:05.350" v="1493" actId="478"/>
          <ac:graphicFrameMkLst>
            <pc:docMk/>
            <pc:sldMk cId="1809578923" sldId="258"/>
            <ac:graphicFrameMk id="6" creationId="{CEBDEE6A-07EE-21F9-DDCD-B1DA36AA6585}"/>
          </ac:graphicFrameMkLst>
        </pc:graphicFrameChg>
        <pc:graphicFrameChg chg="add del mod">
          <ac:chgData name="Amir Sarafi" userId="0f20e51c-0a20-42be-aa19-697e038899fe" providerId="ADAL" clId="{4395EABD-2CF0-4C5A-9A9F-FEE5FDC7BA96}" dt="2023-11-04T08:04:10.419" v="1488" actId="478"/>
          <ac:graphicFrameMkLst>
            <pc:docMk/>
            <pc:sldMk cId="1809578923" sldId="258"/>
            <ac:graphicFrameMk id="7" creationId="{C29C8D06-0EDD-0BB6-A2DB-82099DF048A3}"/>
          </ac:graphicFrameMkLst>
        </pc:graphicFrameChg>
        <pc:graphicFrameChg chg="del">
          <ac:chgData name="Amir Sarafi" userId="0f20e51c-0a20-42be-aa19-697e038899fe" providerId="ADAL" clId="{4395EABD-2CF0-4C5A-9A9F-FEE5FDC7BA96}" dt="2023-11-01T06:56:32.713" v="854" actId="478"/>
          <ac:graphicFrameMkLst>
            <pc:docMk/>
            <pc:sldMk cId="1809578923" sldId="258"/>
            <ac:graphicFrameMk id="8" creationId="{CEBDEE6A-07EE-21F9-DDCD-B1DA36AA6585}"/>
          </ac:graphicFrameMkLst>
        </pc:graphicFrameChg>
        <pc:graphicFrameChg chg="add mod">
          <ac:chgData name="Amir Sarafi" userId="0f20e51c-0a20-42be-aa19-697e038899fe" providerId="ADAL" clId="{4395EABD-2CF0-4C5A-9A9F-FEE5FDC7BA96}" dt="2023-11-04T09:36:34.853" v="1851" actId="207"/>
          <ac:graphicFrameMkLst>
            <pc:docMk/>
            <pc:sldMk cId="1809578923" sldId="258"/>
            <ac:graphicFrameMk id="10" creationId="{CEBDEE6A-07EE-21F9-DDCD-B1DA36AA6585}"/>
          </ac:graphicFrameMkLst>
        </pc:graphicFrameChg>
        <pc:picChg chg="add del mod">
          <ac:chgData name="Amir Sarafi" userId="0f20e51c-0a20-42be-aa19-697e038899fe" providerId="ADAL" clId="{4395EABD-2CF0-4C5A-9A9F-FEE5FDC7BA96}" dt="2023-11-01T07:03:45.161" v="895" actId="478"/>
          <ac:picMkLst>
            <pc:docMk/>
            <pc:sldMk cId="1809578923" sldId="258"/>
            <ac:picMk id="4" creationId="{BE60070D-5BAE-A1B4-B027-67DA385D0D2D}"/>
          </ac:picMkLst>
        </pc:picChg>
        <pc:cxnChg chg="add del">
          <ac:chgData name="Amir Sarafi" userId="0f20e51c-0a20-42be-aa19-697e038899fe" providerId="ADAL" clId="{4395EABD-2CF0-4C5A-9A9F-FEE5FDC7BA96}" dt="2023-11-04T08:13:37.407" v="1591" actId="478"/>
          <ac:cxnSpMkLst>
            <pc:docMk/>
            <pc:sldMk cId="1809578923" sldId="258"/>
            <ac:cxnSpMk id="12" creationId="{36158774-F609-16D2-3619-A48F83B34B28}"/>
          </ac:cxnSpMkLst>
        </pc:cxnChg>
      </pc:sldChg>
      <pc:sldChg chg="del">
        <pc:chgData name="Amir Sarafi" userId="0f20e51c-0a20-42be-aa19-697e038899fe" providerId="ADAL" clId="{4395EABD-2CF0-4C5A-9A9F-FEE5FDC7BA96}" dt="2023-10-31T19:51:34.770" v="1" actId="47"/>
        <pc:sldMkLst>
          <pc:docMk/>
          <pc:sldMk cId="3184090005" sldId="1246"/>
        </pc:sldMkLst>
      </pc:sldChg>
      <pc:sldChg chg="del">
        <pc:chgData name="Amir Sarafi" userId="0f20e51c-0a20-42be-aa19-697e038899fe" providerId="ADAL" clId="{4395EABD-2CF0-4C5A-9A9F-FEE5FDC7BA96}" dt="2023-10-31T19:51:35.177" v="2" actId="47"/>
        <pc:sldMkLst>
          <pc:docMk/>
          <pc:sldMk cId="3496364493" sldId="1247"/>
        </pc:sldMkLst>
      </pc:sldChg>
      <pc:sldChg chg="del">
        <pc:chgData name="Amir Sarafi" userId="0f20e51c-0a20-42be-aa19-697e038899fe" providerId="ADAL" clId="{4395EABD-2CF0-4C5A-9A9F-FEE5FDC7BA96}" dt="2023-10-31T19:51:35.709" v="3" actId="47"/>
        <pc:sldMkLst>
          <pc:docMk/>
          <pc:sldMk cId="3898966134" sldId="1248"/>
        </pc:sldMkLst>
      </pc:sldChg>
      <pc:sldChg chg="del">
        <pc:chgData name="Amir Sarafi" userId="0f20e51c-0a20-42be-aa19-697e038899fe" providerId="ADAL" clId="{4395EABD-2CF0-4C5A-9A9F-FEE5FDC7BA96}" dt="2023-10-31T19:51:36.209" v="4" actId="47"/>
        <pc:sldMkLst>
          <pc:docMk/>
          <pc:sldMk cId="1024343587" sldId="1249"/>
        </pc:sldMkLst>
      </pc:sldChg>
      <pc:sldChg chg="del">
        <pc:chgData name="Amir Sarafi" userId="0f20e51c-0a20-42be-aa19-697e038899fe" providerId="ADAL" clId="{4395EABD-2CF0-4C5A-9A9F-FEE5FDC7BA96}" dt="2023-10-31T19:51:36.788" v="5" actId="47"/>
        <pc:sldMkLst>
          <pc:docMk/>
          <pc:sldMk cId="3879040226" sldId="1250"/>
        </pc:sldMkLst>
      </pc:sldChg>
      <pc:sldChg chg="modSp del mod">
        <pc:chgData name="Amir Sarafi" userId="0f20e51c-0a20-42be-aa19-697e038899fe" providerId="ADAL" clId="{4395EABD-2CF0-4C5A-9A9F-FEE5FDC7BA96}" dt="2023-11-01T06:23:56.576" v="646" actId="47"/>
        <pc:sldMkLst>
          <pc:docMk/>
          <pc:sldMk cId="335452503" sldId="1251"/>
        </pc:sldMkLst>
        <pc:spChg chg="mod">
          <ac:chgData name="Amir Sarafi" userId="0f20e51c-0a20-42be-aa19-697e038899fe" providerId="ADAL" clId="{4395EABD-2CF0-4C5A-9A9F-FEE5FDC7BA96}" dt="2023-10-31T21:40:35.592" v="161" actId="1037"/>
          <ac:spMkLst>
            <pc:docMk/>
            <pc:sldMk cId="335452503" sldId="1251"/>
            <ac:spMk id="21" creationId="{5334E61E-E893-B8AC-CE65-45923067129E}"/>
          </ac:spMkLst>
        </pc:spChg>
        <pc:spChg chg="mod">
          <ac:chgData name="Amir Sarafi" userId="0f20e51c-0a20-42be-aa19-697e038899fe" providerId="ADAL" clId="{4395EABD-2CF0-4C5A-9A9F-FEE5FDC7BA96}" dt="2023-10-31T19:56:48.886" v="23" actId="1038"/>
          <ac:spMkLst>
            <pc:docMk/>
            <pc:sldMk cId="335452503" sldId="1251"/>
            <ac:spMk id="23" creationId="{649AC2F4-0A58-50E2-E2AF-52591972BD0D}"/>
          </ac:spMkLst>
        </pc:spChg>
        <pc:graphicFrameChg chg="mod">
          <ac:chgData name="Amir Sarafi" userId="0f20e51c-0a20-42be-aa19-697e038899fe" providerId="ADAL" clId="{4395EABD-2CF0-4C5A-9A9F-FEE5FDC7BA96}" dt="2023-10-31T21:42:05.197" v="251"/>
          <ac:graphicFrameMkLst>
            <pc:docMk/>
            <pc:sldMk cId="335452503" sldId="1251"/>
            <ac:graphicFrameMk id="6" creationId="{AE5B2727-E0AD-026D-99E3-317C1B8C47EB}"/>
          </ac:graphicFrameMkLst>
        </pc:graphicFrameChg>
      </pc:sldChg>
      <pc:sldChg chg="del">
        <pc:chgData name="Amir Sarafi" userId="0f20e51c-0a20-42be-aa19-697e038899fe" providerId="ADAL" clId="{4395EABD-2CF0-4C5A-9A9F-FEE5FDC7BA96}" dt="2023-10-31T19:56:28.686" v="17" actId="47"/>
        <pc:sldMkLst>
          <pc:docMk/>
          <pc:sldMk cId="274392395" sldId="1253"/>
        </pc:sldMkLst>
      </pc:sldChg>
      <pc:sldChg chg="addSp delSp modSp del mod">
        <pc:chgData name="Amir Sarafi" userId="0f20e51c-0a20-42be-aa19-697e038899fe" providerId="ADAL" clId="{4395EABD-2CF0-4C5A-9A9F-FEE5FDC7BA96}" dt="2023-11-01T06:23:56.576" v="646" actId="47"/>
        <pc:sldMkLst>
          <pc:docMk/>
          <pc:sldMk cId="1019803097" sldId="1254"/>
        </pc:sldMkLst>
        <pc:spChg chg="add mod">
          <ac:chgData name="Amir Sarafi" userId="0f20e51c-0a20-42be-aa19-697e038899fe" providerId="ADAL" clId="{4395EABD-2CF0-4C5A-9A9F-FEE5FDC7BA96}" dt="2023-10-31T19:56:08.948" v="16" actId="1036"/>
          <ac:spMkLst>
            <pc:docMk/>
            <pc:sldMk cId="1019803097" sldId="1254"/>
            <ac:spMk id="3" creationId="{95EEA216-644D-2CE0-F7C9-048382C7CC15}"/>
          </ac:spMkLst>
        </pc:spChg>
        <pc:graphicFrameChg chg="modGraphic">
          <ac:chgData name="Amir Sarafi" userId="0f20e51c-0a20-42be-aa19-697e038899fe" providerId="ADAL" clId="{4395EABD-2CF0-4C5A-9A9F-FEE5FDC7BA96}" dt="2023-10-31T21:43:08.168" v="257" actId="20577"/>
          <ac:graphicFrameMkLst>
            <pc:docMk/>
            <pc:sldMk cId="1019803097" sldId="1254"/>
            <ac:graphicFrameMk id="4" creationId="{B283F431-5D7E-7D2C-643E-C75A2320B8E4}"/>
          </ac:graphicFrameMkLst>
        </pc:graphicFrameChg>
        <pc:graphicFrameChg chg="del">
          <ac:chgData name="Amir Sarafi" userId="0f20e51c-0a20-42be-aa19-697e038899fe" providerId="ADAL" clId="{4395EABD-2CF0-4C5A-9A9F-FEE5FDC7BA96}" dt="2023-10-31T19:54:59.434" v="6" actId="478"/>
          <ac:graphicFrameMkLst>
            <pc:docMk/>
            <pc:sldMk cId="1019803097" sldId="1254"/>
            <ac:graphicFrameMk id="8" creationId="{3146D8C8-FD4C-CE2E-CD19-9B4C3C31F3A5}"/>
          </ac:graphicFrameMkLst>
        </pc:graphicFrameChg>
      </pc:sldChg>
      <pc:sldChg chg="del">
        <pc:chgData name="Amir Sarafi" userId="0f20e51c-0a20-42be-aa19-697e038899fe" providerId="ADAL" clId="{4395EABD-2CF0-4C5A-9A9F-FEE5FDC7BA96}" dt="2023-10-31T20:00:12.689" v="31" actId="47"/>
        <pc:sldMkLst>
          <pc:docMk/>
          <pc:sldMk cId="3985202922" sldId="1255"/>
        </pc:sldMkLst>
      </pc:sldChg>
      <pc:sldChg chg="del">
        <pc:chgData name="Amir Sarafi" userId="0f20e51c-0a20-42be-aa19-697e038899fe" providerId="ADAL" clId="{4395EABD-2CF0-4C5A-9A9F-FEE5FDC7BA96}" dt="2023-10-31T20:00:33.577" v="32" actId="47"/>
        <pc:sldMkLst>
          <pc:docMk/>
          <pc:sldMk cId="371139303" sldId="1256"/>
        </pc:sldMkLst>
      </pc:sldChg>
      <pc:sldChg chg="del">
        <pc:chgData name="Amir Sarafi" userId="0f20e51c-0a20-42be-aa19-697e038899fe" providerId="ADAL" clId="{4395EABD-2CF0-4C5A-9A9F-FEE5FDC7BA96}" dt="2023-11-01T07:18:25.253" v="1016" actId="2696"/>
        <pc:sldMkLst>
          <pc:docMk/>
          <pc:sldMk cId="578126268" sldId="1257"/>
        </pc:sldMkLst>
      </pc:sldChg>
      <pc:sldChg chg="add">
        <pc:chgData name="Amir Sarafi" userId="0f20e51c-0a20-42be-aa19-697e038899fe" providerId="ADAL" clId="{4395EABD-2CF0-4C5A-9A9F-FEE5FDC7BA96}" dt="2023-11-01T07:18:34.594" v="1017"/>
        <pc:sldMkLst>
          <pc:docMk/>
          <pc:sldMk cId="3790346519" sldId="1257"/>
        </pc:sldMkLst>
      </pc:sldChg>
      <pc:sldChg chg="add">
        <pc:chgData name="Amir Sarafi" userId="0f20e51c-0a20-42be-aa19-697e038899fe" providerId="ADAL" clId="{4395EABD-2CF0-4C5A-9A9F-FEE5FDC7BA96}" dt="2023-11-01T07:18:34.594" v="1017"/>
        <pc:sldMkLst>
          <pc:docMk/>
          <pc:sldMk cId="1560925593" sldId="1258"/>
        </pc:sldMkLst>
      </pc:sldChg>
      <pc:sldChg chg="del">
        <pc:chgData name="Amir Sarafi" userId="0f20e51c-0a20-42be-aa19-697e038899fe" providerId="ADAL" clId="{4395EABD-2CF0-4C5A-9A9F-FEE5FDC7BA96}" dt="2023-11-01T07:18:25.253" v="1016" actId="2696"/>
        <pc:sldMkLst>
          <pc:docMk/>
          <pc:sldMk cId="2883069783" sldId="1258"/>
        </pc:sldMkLst>
      </pc:sldChg>
      <pc:sldChg chg="del">
        <pc:chgData name="Amir Sarafi" userId="0f20e51c-0a20-42be-aa19-697e038899fe" providerId="ADAL" clId="{4395EABD-2CF0-4C5A-9A9F-FEE5FDC7BA96}" dt="2023-10-31T20:00:45.755" v="33" actId="47"/>
        <pc:sldMkLst>
          <pc:docMk/>
          <pc:sldMk cId="1656057266" sldId="1259"/>
        </pc:sldMkLst>
      </pc:sldChg>
      <pc:sldChg chg="del">
        <pc:chgData name="Amir Sarafi" userId="0f20e51c-0a20-42be-aa19-697e038899fe" providerId="ADAL" clId="{4395EABD-2CF0-4C5A-9A9F-FEE5FDC7BA96}" dt="2023-10-31T20:01:02.517" v="35" actId="47"/>
        <pc:sldMkLst>
          <pc:docMk/>
          <pc:sldMk cId="4015025012" sldId="1260"/>
        </pc:sldMkLst>
      </pc:sldChg>
      <pc:sldChg chg="del">
        <pc:chgData name="Amir Sarafi" userId="0f20e51c-0a20-42be-aa19-697e038899fe" providerId="ADAL" clId="{4395EABD-2CF0-4C5A-9A9F-FEE5FDC7BA96}" dt="2023-10-31T20:00:55.878" v="34" actId="47"/>
        <pc:sldMkLst>
          <pc:docMk/>
          <pc:sldMk cId="3842297135" sldId="1261"/>
        </pc:sldMkLst>
      </pc:sldChg>
      <pc:sldChg chg="addSp delSp modSp mod delAnim modAnim">
        <pc:chgData name="Amir Sarafi" userId="0f20e51c-0a20-42be-aa19-697e038899fe" providerId="ADAL" clId="{4395EABD-2CF0-4C5A-9A9F-FEE5FDC7BA96}" dt="2023-11-04T09:44:33.481" v="1944" actId="1076"/>
        <pc:sldMkLst>
          <pc:docMk/>
          <pc:sldMk cId="3918014090" sldId="1262"/>
        </pc:sldMkLst>
        <pc:grpChg chg="add mod">
          <ac:chgData name="Amir Sarafi" userId="0f20e51c-0a20-42be-aa19-697e038899fe" providerId="ADAL" clId="{4395EABD-2CF0-4C5A-9A9F-FEE5FDC7BA96}" dt="2023-11-04T09:42:43.152" v="1929" actId="1076"/>
          <ac:grpSpMkLst>
            <pc:docMk/>
            <pc:sldMk cId="3918014090" sldId="1262"/>
            <ac:grpSpMk id="7" creationId="{7C31197E-A34B-E714-B25D-5B4DDD5A2AF8}"/>
          </ac:grpSpMkLst>
        </pc:grpChg>
        <pc:graphicFrameChg chg="mod modGraphic">
          <ac:chgData name="Amir Sarafi" userId="0f20e51c-0a20-42be-aa19-697e038899fe" providerId="ADAL" clId="{4395EABD-2CF0-4C5A-9A9F-FEE5FDC7BA96}" dt="2023-11-04T09:44:04.192" v="1940" actId="1076"/>
          <ac:graphicFrameMkLst>
            <pc:docMk/>
            <pc:sldMk cId="3918014090" sldId="1262"/>
            <ac:graphicFrameMk id="4" creationId="{F26058F4-57BE-7AAE-DEC4-F95255DFB500}"/>
          </ac:graphicFrameMkLst>
        </pc:graphicFrameChg>
        <pc:picChg chg="add del mod">
          <ac:chgData name="Amir Sarafi" userId="0f20e51c-0a20-42be-aa19-697e038899fe" providerId="ADAL" clId="{4395EABD-2CF0-4C5A-9A9F-FEE5FDC7BA96}" dt="2023-11-01T07:37:13.185" v="1174" actId="478"/>
          <ac:picMkLst>
            <pc:docMk/>
            <pc:sldMk cId="3918014090" sldId="1262"/>
            <ac:picMk id="3" creationId="{69EBC3A5-CAB4-60EB-F327-D429E379262D}"/>
          </ac:picMkLst>
        </pc:picChg>
        <pc:picChg chg="add mod">
          <ac:chgData name="Amir Sarafi" userId="0f20e51c-0a20-42be-aa19-697e038899fe" providerId="ADAL" clId="{4395EABD-2CF0-4C5A-9A9F-FEE5FDC7BA96}" dt="2023-11-04T09:44:33.481" v="1944" actId="1076"/>
          <ac:picMkLst>
            <pc:docMk/>
            <pc:sldMk cId="3918014090" sldId="1262"/>
            <ac:picMk id="3" creationId="{AE6C59DA-FC68-2E17-1ADA-C66EDE901016}"/>
          </ac:picMkLst>
        </pc:picChg>
        <pc:picChg chg="add mod">
          <ac:chgData name="Amir Sarafi" userId="0f20e51c-0a20-42be-aa19-697e038899fe" providerId="ADAL" clId="{4395EABD-2CF0-4C5A-9A9F-FEE5FDC7BA96}" dt="2023-11-04T09:44:33.481" v="1944" actId="1076"/>
          <ac:picMkLst>
            <pc:docMk/>
            <pc:sldMk cId="3918014090" sldId="1262"/>
            <ac:picMk id="5" creationId="{52527583-D88F-CC72-0084-F069E1DFD949}"/>
          </ac:picMkLst>
        </pc:picChg>
        <pc:picChg chg="add del mod">
          <ac:chgData name="Amir Sarafi" userId="0f20e51c-0a20-42be-aa19-697e038899fe" providerId="ADAL" clId="{4395EABD-2CF0-4C5A-9A9F-FEE5FDC7BA96}" dt="2023-10-31T20:26:28.146" v="142" actId="478"/>
          <ac:picMkLst>
            <pc:docMk/>
            <pc:sldMk cId="3918014090" sldId="1262"/>
            <ac:picMk id="5" creationId="{A95E260D-7AFF-8E90-4D67-244A6EF963F1}"/>
          </ac:picMkLst>
        </pc:picChg>
        <pc:picChg chg="add mod">
          <ac:chgData name="Amir Sarafi" userId="0f20e51c-0a20-42be-aa19-697e038899fe" providerId="ADAL" clId="{4395EABD-2CF0-4C5A-9A9F-FEE5FDC7BA96}" dt="2023-11-04T09:44:33.481" v="1944" actId="1076"/>
          <ac:picMkLst>
            <pc:docMk/>
            <pc:sldMk cId="3918014090" sldId="1262"/>
            <ac:picMk id="6" creationId="{7ECA4B43-8F8C-A53F-7E8F-73A4BAB71D8B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16" creationId="{41A2705C-566B-D932-08D0-3A7E175CE21C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17" creationId="{14F4C16F-8B79-E9AA-2BFC-980EABFE98D0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18" creationId="{0910E70A-7D6C-AC7F-9225-0005563D2759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19" creationId="{CCBFDFEE-23AF-D58E-AAD0-D49AF46D254C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0" creationId="{C3525118-9649-6390-C23A-606417D09A5E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1" creationId="{7069B24F-83A6-1EBD-48F3-BADA30621837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2" creationId="{8FDCCF77-C24E-B0EB-27AC-9FBD540E7A72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3" creationId="{56F1BB3C-D91A-228A-A931-75C898ED9DE9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4" creationId="{B9CB9EAB-1AA3-FE2A-5C31-DE7A2AADEACD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5" creationId="{FC0C218D-76FE-E085-5D76-B8CC336166DC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6" creationId="{D00F28F0-8919-5FCD-0443-8AFF769FC4C8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7" creationId="{CA70145C-90C3-F19D-AE42-7040BBC99C9F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8" creationId="{C1C0210E-9ED4-F941-940C-2FEC86C977A7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29" creationId="{AABD4B0B-8D56-58BF-A63A-B54231B10863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0" creationId="{68D2CFA4-A56E-AC6F-4BE2-B036AB9C2D5B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1" creationId="{F3E81E7B-E3D7-828E-67F3-2DE395A099FE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2" creationId="{FEA05B0D-8B67-9949-995F-65311FFB478A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3" creationId="{86444F3C-1A66-853A-4B31-CB3BA1E464FB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4" creationId="{23DFD56C-2ADA-EE22-AD4E-1707C94E63A0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5" creationId="{ACC97748-356C-1D9E-E771-EF82AEC56026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6" creationId="{1AEF993F-9A7C-E418-91BC-6A8013EB720B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7" creationId="{493F54B9-8789-40B0-DA5C-7E541197A339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38" creationId="{77DF15F6-9822-60EA-9E73-6FF0D9B8FFF2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42" creationId="{CD68ABF3-0A15-DFE5-C508-5D6F7E656080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45" creationId="{C87D10F4-7BC3-26D4-4515-373B1B1AF49D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46" creationId="{FD5C6C13-4714-DF50-04CA-B2EB323F01BD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47" creationId="{AEDC82B2-EEF0-CAAA-BAD7-AD11C85F6BF2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48" creationId="{239008B7-E35E-1E41-BAAB-C4B73AD34D8E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49" creationId="{0F2B0B36-B2D7-9086-AA17-737F6D6D3C7C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50" creationId="{718D3CBC-22B6-A232-4A5A-F758A8ED07C0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51" creationId="{7F612479-D148-BD77-A73D-7B803CA4778C}"/>
          </ac:picMkLst>
        </pc:picChg>
        <pc:picChg chg="mod">
          <ac:chgData name="Amir Sarafi" userId="0f20e51c-0a20-42be-aa19-697e038899fe" providerId="ADAL" clId="{4395EABD-2CF0-4C5A-9A9F-FEE5FDC7BA96}" dt="2023-11-04T09:42:32.318" v="1927" actId="164"/>
          <ac:picMkLst>
            <pc:docMk/>
            <pc:sldMk cId="3918014090" sldId="1262"/>
            <ac:picMk id="52" creationId="{74A1A776-0F38-EB82-C6BF-E364AAD8A10D}"/>
          </ac:picMkLst>
        </pc:picChg>
      </pc:sldChg>
      <pc:sldChg chg="delSp mod">
        <pc:chgData name="Amir Sarafi" userId="0f20e51c-0a20-42be-aa19-697e038899fe" providerId="ADAL" clId="{4395EABD-2CF0-4C5A-9A9F-FEE5FDC7BA96}" dt="2023-10-31T20:01:23.087" v="37" actId="478"/>
        <pc:sldMkLst>
          <pc:docMk/>
          <pc:sldMk cId="2276524490" sldId="1263"/>
        </pc:sldMkLst>
        <pc:spChg chg="del">
          <ac:chgData name="Amir Sarafi" userId="0f20e51c-0a20-42be-aa19-697e038899fe" providerId="ADAL" clId="{4395EABD-2CF0-4C5A-9A9F-FEE5FDC7BA96}" dt="2023-10-31T20:01:23.087" v="37" actId="478"/>
          <ac:spMkLst>
            <pc:docMk/>
            <pc:sldMk cId="2276524490" sldId="1263"/>
            <ac:spMk id="3" creationId="{9DBD51E8-C78A-AC2D-BF4D-993DD3A2D0B2}"/>
          </ac:spMkLst>
        </pc:spChg>
      </pc:sldChg>
      <pc:sldChg chg="modSp">
        <pc:chgData name="Amir Sarafi" userId="0f20e51c-0a20-42be-aa19-697e038899fe" providerId="ADAL" clId="{4395EABD-2CF0-4C5A-9A9F-FEE5FDC7BA96}" dt="2023-11-01T07:30:08.729" v="1159"/>
        <pc:sldMkLst>
          <pc:docMk/>
          <pc:sldMk cId="1976458766" sldId="1264"/>
        </pc:sldMkLst>
        <pc:picChg chg="mod">
          <ac:chgData name="Amir Sarafi" userId="0f20e51c-0a20-42be-aa19-697e038899fe" providerId="ADAL" clId="{4395EABD-2CF0-4C5A-9A9F-FEE5FDC7BA96}" dt="2023-11-01T07:30:08.729" v="1159"/>
          <ac:picMkLst>
            <pc:docMk/>
            <pc:sldMk cId="1976458766" sldId="1264"/>
            <ac:picMk id="4" creationId="{C094A4A7-9C32-BB07-8853-2F68276007B6}"/>
          </ac:picMkLst>
        </pc:picChg>
      </pc:sldChg>
      <pc:sldChg chg="addSp delSp modSp mod">
        <pc:chgData name="Amir Sarafi" userId="0f20e51c-0a20-42be-aa19-697e038899fe" providerId="ADAL" clId="{4395EABD-2CF0-4C5A-9A9F-FEE5FDC7BA96}" dt="2023-11-01T11:21:29.318" v="1487" actId="1076"/>
        <pc:sldMkLst>
          <pc:docMk/>
          <pc:sldMk cId="3432015304" sldId="1265"/>
        </pc:sldMkLst>
        <pc:spChg chg="add del mod">
          <ac:chgData name="Amir Sarafi" userId="0f20e51c-0a20-42be-aa19-697e038899fe" providerId="ADAL" clId="{4395EABD-2CF0-4C5A-9A9F-FEE5FDC7BA96}" dt="2023-11-01T07:25:22.654" v="1099" actId="478"/>
          <ac:spMkLst>
            <pc:docMk/>
            <pc:sldMk cId="3432015304" sldId="1265"/>
            <ac:spMk id="5" creationId="{BB68F94E-CD94-8E62-C514-7567170BE80E}"/>
          </ac:spMkLst>
        </pc:spChg>
        <pc:picChg chg="add del mod">
          <ac:chgData name="Amir Sarafi" userId="0f20e51c-0a20-42be-aa19-697e038899fe" providerId="ADAL" clId="{4395EABD-2CF0-4C5A-9A9F-FEE5FDC7BA96}" dt="2023-11-01T11:21:29.318" v="1487" actId="1076"/>
          <ac:picMkLst>
            <pc:docMk/>
            <pc:sldMk cId="3432015304" sldId="1265"/>
            <ac:picMk id="4" creationId="{6407B348-2F2D-10C6-D5B0-8CCF79192E6E}"/>
          </ac:picMkLst>
        </pc:picChg>
        <pc:picChg chg="add del mod">
          <ac:chgData name="Amir Sarafi" userId="0f20e51c-0a20-42be-aa19-697e038899fe" providerId="ADAL" clId="{4395EABD-2CF0-4C5A-9A9F-FEE5FDC7BA96}" dt="2023-11-01T07:25:20.902" v="1097"/>
          <ac:picMkLst>
            <pc:docMk/>
            <pc:sldMk cId="3432015304" sldId="1265"/>
            <ac:picMk id="6" creationId="{4E9FC23D-C479-E001-F64F-7A210378564D}"/>
          </ac:picMkLst>
        </pc:picChg>
      </pc:sldChg>
      <pc:sldChg chg="del">
        <pc:chgData name="Amir Sarafi" userId="0f20e51c-0a20-42be-aa19-697e038899fe" providerId="ADAL" clId="{4395EABD-2CF0-4C5A-9A9F-FEE5FDC7BA96}" dt="2023-10-31T20:01:59.690" v="38" actId="47"/>
        <pc:sldMkLst>
          <pc:docMk/>
          <pc:sldMk cId="646956400" sldId="1266"/>
        </pc:sldMkLst>
      </pc:sldChg>
      <pc:sldChg chg="addSp delSp modSp add mod ord modClrScheme chgLayout">
        <pc:chgData name="Amir Sarafi" userId="0f20e51c-0a20-42be-aa19-697e038899fe" providerId="ADAL" clId="{4395EABD-2CF0-4C5A-9A9F-FEE5FDC7BA96}" dt="2023-11-01T07:19:47.690" v="1019"/>
        <pc:sldMkLst>
          <pc:docMk/>
          <pc:sldMk cId="1682191001" sldId="2666"/>
        </pc:sldMkLst>
        <pc:spChg chg="mod">
          <ac:chgData name="Amir Sarafi" userId="0f20e51c-0a20-42be-aa19-697e038899fe" providerId="ADAL" clId="{4395EABD-2CF0-4C5A-9A9F-FEE5FDC7BA96}" dt="2023-10-31T20:25:46.571" v="140" actId="1076"/>
          <ac:spMkLst>
            <pc:docMk/>
            <pc:sldMk cId="1682191001" sldId="2666"/>
            <ac:spMk id="2" creationId="{883858E6-ECC1-0F77-340C-64668E8FB4E9}"/>
          </ac:spMkLst>
        </pc:spChg>
        <pc:spChg chg="del">
          <ac:chgData name="Amir Sarafi" userId="0f20e51c-0a20-42be-aa19-697e038899fe" providerId="ADAL" clId="{4395EABD-2CF0-4C5A-9A9F-FEE5FDC7BA96}" dt="2023-10-31T20:25:32.424" v="137" actId="478"/>
          <ac:spMkLst>
            <pc:docMk/>
            <pc:sldMk cId="1682191001" sldId="2666"/>
            <ac:spMk id="3" creationId="{09C8D3AA-6064-D8CC-0744-C95EB37E94D6}"/>
          </ac:spMkLst>
        </pc:spChg>
        <pc:spChg chg="del">
          <ac:chgData name="Amir Sarafi" userId="0f20e51c-0a20-42be-aa19-697e038899fe" providerId="ADAL" clId="{4395EABD-2CF0-4C5A-9A9F-FEE5FDC7BA96}" dt="2023-10-31T20:25:39.978" v="139" actId="478"/>
          <ac:spMkLst>
            <pc:docMk/>
            <pc:sldMk cId="1682191001" sldId="2666"/>
            <ac:spMk id="5" creationId="{9E47BF6A-FE5C-DBFB-8665-8D3AE665EB82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6" creationId="{8C38EC25-41FF-8A59-E244-39F7B7EA317B}"/>
          </ac:spMkLst>
        </pc:spChg>
        <pc:spChg chg="mod">
          <ac:chgData name="Amir Sarafi" userId="0f20e51c-0a20-42be-aa19-697e038899fe" providerId="ADAL" clId="{4395EABD-2CF0-4C5A-9A9F-FEE5FDC7BA96}" dt="2023-10-31T20:25:46.571" v="140" actId="1076"/>
          <ac:spMkLst>
            <pc:docMk/>
            <pc:sldMk cId="1682191001" sldId="2666"/>
            <ac:spMk id="8" creationId="{20A203F1-2BA1-0ABB-FF63-A617D2A76144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9" creationId="{C1A5A17A-9E94-A942-79CE-9966CECE1122}"/>
          </ac:spMkLst>
        </pc:spChg>
        <pc:spChg chg="add mod ord">
          <ac:chgData name="Amir Sarafi" userId="0f20e51c-0a20-42be-aa19-697e038899fe" providerId="ADAL" clId="{4395EABD-2CF0-4C5A-9A9F-FEE5FDC7BA96}" dt="2023-10-31T20:25:28.641" v="136" actId="20577"/>
          <ac:spMkLst>
            <pc:docMk/>
            <pc:sldMk cId="1682191001" sldId="2666"/>
            <ac:spMk id="10" creationId="{94F61945-B7B6-F192-17A1-F7B55B50E551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1" creationId="{AE5E9FF8-F9E2-2CC4-B516-A8B8F8DECA35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2" creationId="{C9ED65C4-1775-487A-1AB6-2415B8BB8248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3" creationId="{52F58E4C-7C92-70EF-76DE-6DC62AD79253}"/>
          </ac:spMkLst>
        </pc:spChg>
        <pc:spChg chg="mod">
          <ac:chgData name="Amir Sarafi" userId="0f20e51c-0a20-42be-aa19-697e038899fe" providerId="ADAL" clId="{4395EABD-2CF0-4C5A-9A9F-FEE5FDC7BA96}" dt="2023-10-31T20:25:46.571" v="140" actId="1076"/>
          <ac:spMkLst>
            <pc:docMk/>
            <pc:sldMk cId="1682191001" sldId="2666"/>
            <ac:spMk id="14" creationId="{BBB80CA5-6035-0E64-272C-76DCE8149774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5" creationId="{00959B3E-965B-CB22-9CD3-0FDC1931EA24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6" creationId="{A0EA31A2-8E94-D7A2-9F3B-521CA1C4E7D5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7" creationId="{12983968-5DD8-5DB7-EB54-3EAC5E3BE268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18" creationId="{2A235AAC-E3F5-3E87-83CB-28E6ACA4BE94}"/>
          </ac:spMkLst>
        </pc:spChg>
        <pc:spChg chg="add del mod ord">
          <ac:chgData name="Amir Sarafi" userId="0f20e51c-0a20-42be-aa19-697e038899fe" providerId="ADAL" clId="{4395EABD-2CF0-4C5A-9A9F-FEE5FDC7BA96}" dt="2023-10-31T20:25:17.985" v="124" actId="478"/>
          <ac:spMkLst>
            <pc:docMk/>
            <pc:sldMk cId="1682191001" sldId="2666"/>
            <ac:spMk id="31" creationId="{C08639AC-05EA-4A6F-F0A4-E971ECEA9F70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34" creationId="{4D519A1D-E61C-D073-164F-74D1EB40B326}"/>
          </ac:spMkLst>
        </pc:spChg>
        <pc:spChg chg="del">
          <ac:chgData name="Amir Sarafi" userId="0f20e51c-0a20-42be-aa19-697e038899fe" providerId="ADAL" clId="{4395EABD-2CF0-4C5A-9A9F-FEE5FDC7BA96}" dt="2023-10-31T20:25:36.236" v="138" actId="478"/>
          <ac:spMkLst>
            <pc:docMk/>
            <pc:sldMk cId="1682191001" sldId="2666"/>
            <ac:spMk id="35" creationId="{1AD006A2-625D-1D31-9624-098B0EC95706}"/>
          </ac:spMkLst>
        </pc:spChg>
        <pc:grpChg chg="mod">
          <ac:chgData name="Amir Sarafi" userId="0f20e51c-0a20-42be-aa19-697e038899fe" providerId="ADAL" clId="{4395EABD-2CF0-4C5A-9A9F-FEE5FDC7BA96}" dt="2023-10-31T20:25:46.571" v="140" actId="1076"/>
          <ac:grpSpMkLst>
            <pc:docMk/>
            <pc:sldMk cId="1682191001" sldId="2666"/>
            <ac:grpSpMk id="7" creationId="{2EB00DDF-31F2-ACAB-A241-0A8DF1D766BA}"/>
          </ac:grpSpMkLst>
        </pc:grpChg>
        <pc:graphicFrameChg chg="mod">
          <ac:chgData name="Amir Sarafi" userId="0f20e51c-0a20-42be-aa19-697e038899fe" providerId="ADAL" clId="{4395EABD-2CF0-4C5A-9A9F-FEE5FDC7BA96}" dt="2023-10-31T20:25:46.571" v="140" actId="1076"/>
          <ac:graphicFrameMkLst>
            <pc:docMk/>
            <pc:sldMk cId="1682191001" sldId="2666"/>
            <ac:graphicFrameMk id="19" creationId="{9F25292D-DB72-878C-FD06-687572519EDC}"/>
          </ac:graphicFrameMkLst>
        </pc:graphicFrameChg>
        <pc:graphicFrameChg chg="mod">
          <ac:chgData name="Amir Sarafi" userId="0f20e51c-0a20-42be-aa19-697e038899fe" providerId="ADAL" clId="{4395EABD-2CF0-4C5A-9A9F-FEE5FDC7BA96}" dt="2023-10-31T20:25:46.571" v="140" actId="1076"/>
          <ac:graphicFrameMkLst>
            <pc:docMk/>
            <pc:sldMk cId="1682191001" sldId="2666"/>
            <ac:graphicFrameMk id="23" creationId="{33979E67-7139-27A2-CE4A-F11E637E7C75}"/>
          </ac:graphicFrameMkLst>
        </pc:graphicFrameChg>
        <pc:picChg chg="del">
          <ac:chgData name="Amir Sarafi" userId="0f20e51c-0a20-42be-aa19-697e038899fe" providerId="ADAL" clId="{4395EABD-2CF0-4C5A-9A9F-FEE5FDC7BA96}" dt="2023-10-31T20:25:39.978" v="139" actId="478"/>
          <ac:picMkLst>
            <pc:docMk/>
            <pc:sldMk cId="1682191001" sldId="2666"/>
            <ac:picMk id="4" creationId="{D86EE249-BDCF-FEE7-3E29-896DBAE0989E}"/>
          </ac:picMkLst>
        </pc:picChg>
      </pc:sldChg>
      <pc:sldChg chg="addSp delSp modSp add del mod modClrScheme chgLayout">
        <pc:chgData name="Amir Sarafi" userId="0f20e51c-0a20-42be-aa19-697e038899fe" providerId="ADAL" clId="{4395EABD-2CF0-4C5A-9A9F-FEE5FDC7BA96}" dt="2023-11-04T09:44:43.874" v="1945" actId="47"/>
        <pc:sldMkLst>
          <pc:docMk/>
          <pc:sldMk cId="1380265786" sldId="2685"/>
        </pc:sldMkLst>
        <pc:spChg chg="add del mod">
          <ac:chgData name="Amir Sarafi" userId="0f20e51c-0a20-42be-aa19-697e038899fe" providerId="ADAL" clId="{4395EABD-2CF0-4C5A-9A9F-FEE5FDC7BA96}" dt="2023-11-04T09:40:25.315" v="1913" actId="478"/>
          <ac:spMkLst>
            <pc:docMk/>
            <pc:sldMk cId="1380265786" sldId="2685"/>
            <ac:spMk id="2" creationId="{4FBB24DF-C353-4054-D372-65069618E478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2" creationId="{FC5E118B-5168-7B7F-0C5F-478D09220A4C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3" creationId="{B4A24863-23F8-AD32-CE88-B1E9C09B1282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5" creationId="{0B385757-F3E8-52CF-8591-8890FBF41DC2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6" creationId="{C114CAD3-13C7-5CAF-643F-0D7B902F9695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7" creationId="{7048845A-F9EB-DB6F-5761-C205E667784D}"/>
          </ac:spMkLst>
        </pc:spChg>
        <pc:spChg chg="add mod ord">
          <ac:chgData name="Amir Sarafi" userId="0f20e51c-0a20-42be-aa19-697e038899fe" providerId="ADAL" clId="{4395EABD-2CF0-4C5A-9A9F-FEE5FDC7BA96}" dt="2023-10-31T20:26:50.333" v="148" actId="27636"/>
          <ac:spMkLst>
            <pc:docMk/>
            <pc:sldMk cId="1380265786" sldId="2685"/>
            <ac:spMk id="8" creationId="{DF510583-0BDF-D911-D840-AE50EC3147A2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9" creationId="{642CCD67-27B9-33E0-4817-C0AE90FC01AC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10" creationId="{9ABD4FCB-25E8-25C2-5963-BF1D5A0D852F}"/>
          </ac:spMkLst>
        </pc:spChg>
        <pc:spChg chg="add del mod ord">
          <ac:chgData name="Amir Sarafi" userId="0f20e51c-0a20-42be-aa19-697e038899fe" providerId="ADAL" clId="{4395EABD-2CF0-4C5A-9A9F-FEE5FDC7BA96}" dt="2023-10-31T20:26:52.958" v="149" actId="478"/>
          <ac:spMkLst>
            <pc:docMk/>
            <pc:sldMk cId="1380265786" sldId="2685"/>
            <ac:spMk id="11" creationId="{B1C11CEE-86AF-5612-99F9-E9D8C02CDBC8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12" creationId="{3E31DA21-6764-D0B8-9A3F-5539DDE0F81B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13" creationId="{8A16E8C2-1C87-E193-5393-776BAAC05544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14" creationId="{73EA558C-E40B-F5EE-810C-A4C0B76BB206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15" creationId="{2859C645-BBCD-CB41-0FD3-540B10FA6F39}"/>
          </ac:spMkLst>
        </pc:spChg>
        <pc:spChg chg="del">
          <ac:chgData name="Amir Sarafi" userId="0f20e51c-0a20-42be-aa19-697e038899fe" providerId="ADAL" clId="{4395EABD-2CF0-4C5A-9A9F-FEE5FDC7BA96}" dt="2023-10-31T20:26:42.583" v="143" actId="478"/>
          <ac:spMkLst>
            <pc:docMk/>
            <pc:sldMk cId="1380265786" sldId="2685"/>
            <ac:spMk id="17" creationId="{7E71FAC4-B8F0-FCB3-212E-2273287F831F}"/>
          </ac:spMkLst>
        </pc:spChg>
        <pc:picChg chg="del mod">
          <ac:chgData name="Amir Sarafi" userId="0f20e51c-0a20-42be-aa19-697e038899fe" providerId="ADAL" clId="{4395EABD-2CF0-4C5A-9A9F-FEE5FDC7BA96}" dt="2023-11-04T09:41:30.310" v="1918" actId="21"/>
          <ac:picMkLst>
            <pc:docMk/>
            <pc:sldMk cId="1380265786" sldId="2685"/>
            <ac:picMk id="4" creationId="{C1EB314C-C266-41CF-BD01-6EE15B4834D6}"/>
          </ac:picMkLst>
        </pc:picChg>
        <pc:picChg chg="del mod">
          <ac:chgData name="Amir Sarafi" userId="0f20e51c-0a20-42be-aa19-697e038899fe" providerId="ADAL" clId="{4395EABD-2CF0-4C5A-9A9F-FEE5FDC7BA96}" dt="2023-11-04T09:41:30.310" v="1918" actId="21"/>
          <ac:picMkLst>
            <pc:docMk/>
            <pc:sldMk cId="1380265786" sldId="2685"/>
            <ac:picMk id="21" creationId="{AD887F5A-5832-494B-9C8A-1F13EA2F01A9}"/>
          </ac:picMkLst>
        </pc:picChg>
        <pc:picChg chg="del mod">
          <ac:chgData name="Amir Sarafi" userId="0f20e51c-0a20-42be-aa19-697e038899fe" providerId="ADAL" clId="{4395EABD-2CF0-4C5A-9A9F-FEE5FDC7BA96}" dt="2023-11-04T09:41:30.310" v="1918" actId="21"/>
          <ac:picMkLst>
            <pc:docMk/>
            <pc:sldMk cId="1380265786" sldId="2685"/>
            <ac:picMk id="23" creationId="{76634A15-3BE6-40CA-A3FE-6B4FC4864AF2}"/>
          </ac:picMkLst>
        </pc:picChg>
      </pc:sldChg>
      <pc:sldChg chg="addSp delSp modSp add mod setBg modClrScheme chgLayout">
        <pc:chgData name="Amir Sarafi" userId="0f20e51c-0a20-42be-aa19-697e038899fe" providerId="ADAL" clId="{4395EABD-2CF0-4C5A-9A9F-FEE5FDC7BA96}" dt="2023-11-01T10:28:15.893" v="1350" actId="20577"/>
        <pc:sldMkLst>
          <pc:docMk/>
          <pc:sldMk cId="179839801" sldId="2724"/>
        </pc:sldMkLst>
        <pc:spChg chg="add mod ord">
          <ac:chgData name="Amir Sarafi" userId="0f20e51c-0a20-42be-aa19-697e038899fe" providerId="ADAL" clId="{4395EABD-2CF0-4C5A-9A9F-FEE5FDC7BA96}" dt="2023-11-01T07:17:45.657" v="1015" actId="20577"/>
          <ac:spMkLst>
            <pc:docMk/>
            <pc:sldMk cId="179839801" sldId="2724"/>
            <ac:spMk id="3" creationId="{F7AD646F-BB3C-7425-F5C6-5BD3BE34E931}"/>
          </ac:spMkLst>
        </pc:spChg>
        <pc:spChg chg="add del mod ord">
          <ac:chgData name="Amir Sarafi" userId="0f20e51c-0a20-42be-aa19-697e038899fe" providerId="ADAL" clId="{4395EABD-2CF0-4C5A-9A9F-FEE5FDC7BA96}" dt="2023-10-31T20:05:51.849" v="50" actId="478"/>
          <ac:spMkLst>
            <pc:docMk/>
            <pc:sldMk cId="179839801" sldId="2724"/>
            <ac:spMk id="5" creationId="{9222060E-0074-7CEE-8432-E543A50F1B6C}"/>
          </ac:spMkLst>
        </pc:spChg>
        <pc:spChg chg="del">
          <ac:chgData name="Amir Sarafi" userId="0f20e51c-0a20-42be-aa19-697e038899fe" providerId="ADAL" clId="{4395EABD-2CF0-4C5A-9A9F-FEE5FDC7BA96}" dt="2023-10-31T20:05:57.195" v="51" actId="478"/>
          <ac:spMkLst>
            <pc:docMk/>
            <pc:sldMk cId="179839801" sldId="2724"/>
            <ac:spMk id="7" creationId="{3339B303-F578-22BB-F0FA-227A0C5A2005}"/>
          </ac:spMkLst>
        </pc:spChg>
        <pc:spChg chg="mod">
          <ac:chgData name="Amir Sarafi" userId="0f20e51c-0a20-42be-aa19-697e038899fe" providerId="ADAL" clId="{4395EABD-2CF0-4C5A-9A9F-FEE5FDC7BA96}" dt="2023-11-01T08:19:45.806" v="1237" actId="1038"/>
          <ac:spMkLst>
            <pc:docMk/>
            <pc:sldMk cId="179839801" sldId="2724"/>
            <ac:spMk id="8" creationId="{98339C71-9B6E-FD02-02C0-911158F8F755}"/>
          </ac:spMkLst>
        </pc:spChg>
        <pc:spChg chg="mod">
          <ac:chgData name="Amir Sarafi" userId="0f20e51c-0a20-42be-aa19-697e038899fe" providerId="ADAL" clId="{4395EABD-2CF0-4C5A-9A9F-FEE5FDC7BA96}" dt="2023-11-01T08:20:54.687" v="1245" actId="1076"/>
          <ac:spMkLst>
            <pc:docMk/>
            <pc:sldMk cId="179839801" sldId="2724"/>
            <ac:spMk id="27" creationId="{3E12268E-DCE8-3D9C-F8C6-7E76D9D9A8BF}"/>
          </ac:spMkLst>
        </pc:spChg>
        <pc:spChg chg="mod">
          <ac:chgData name="Amir Sarafi" userId="0f20e51c-0a20-42be-aa19-697e038899fe" providerId="ADAL" clId="{4395EABD-2CF0-4C5A-9A9F-FEE5FDC7BA96}" dt="2023-11-01T08:19:56.865" v="1238" actId="1076"/>
          <ac:spMkLst>
            <pc:docMk/>
            <pc:sldMk cId="179839801" sldId="2724"/>
            <ac:spMk id="28" creationId="{4773663D-4156-E4D6-E1E8-6D25A000F9F2}"/>
          </ac:spMkLst>
        </pc:spChg>
        <pc:grpChg chg="mod">
          <ac:chgData name="Amir Sarafi" userId="0f20e51c-0a20-42be-aa19-697e038899fe" providerId="ADAL" clId="{4395EABD-2CF0-4C5A-9A9F-FEE5FDC7BA96}" dt="2023-11-01T08:19:45.806" v="1237" actId="1038"/>
          <ac:grpSpMkLst>
            <pc:docMk/>
            <pc:sldMk cId="179839801" sldId="2724"/>
            <ac:grpSpMk id="13" creationId="{D66A121C-0C82-EB2D-60D3-D4B1A714853A}"/>
          </ac:grpSpMkLst>
        </pc:grpChg>
        <pc:graphicFrameChg chg="mod modGraphic">
          <ac:chgData name="Amir Sarafi" userId="0f20e51c-0a20-42be-aa19-697e038899fe" providerId="ADAL" clId="{4395EABD-2CF0-4C5A-9A9F-FEE5FDC7BA96}" dt="2023-11-01T10:28:15.893" v="1350" actId="20577"/>
          <ac:graphicFrameMkLst>
            <pc:docMk/>
            <pc:sldMk cId="179839801" sldId="2724"/>
            <ac:graphicFrameMk id="2" creationId="{846BA4CE-8B9F-38D2-EDE3-F1F69DA19596}"/>
          </ac:graphicFrameMkLst>
        </pc:graphicFrameChg>
        <pc:picChg chg="mod">
          <ac:chgData name="Amir Sarafi" userId="0f20e51c-0a20-42be-aa19-697e038899fe" providerId="ADAL" clId="{4395EABD-2CF0-4C5A-9A9F-FEE5FDC7BA96}" dt="2023-11-01T08:19:45.806" v="1237" actId="1038"/>
          <ac:picMkLst>
            <pc:docMk/>
            <pc:sldMk cId="179839801" sldId="2724"/>
            <ac:picMk id="4" creationId="{BCD08FC8-A5E8-E01F-501A-BB900120D824}"/>
          </ac:picMkLst>
        </pc:picChg>
        <pc:picChg chg="add mod">
          <ac:chgData name="Amir Sarafi" userId="0f20e51c-0a20-42be-aa19-697e038899fe" providerId="ADAL" clId="{4395EABD-2CF0-4C5A-9A9F-FEE5FDC7BA96}" dt="2023-11-01T07:16:57.745" v="990" actId="1076"/>
          <ac:picMkLst>
            <pc:docMk/>
            <pc:sldMk cId="179839801" sldId="2724"/>
            <ac:picMk id="5" creationId="{A4E9989F-BA7A-19AC-B2AA-4245FC55266B}"/>
          </ac:picMkLst>
        </pc:picChg>
        <pc:picChg chg="add del mod">
          <ac:chgData name="Amir Sarafi" userId="0f20e51c-0a20-42be-aa19-697e038899fe" providerId="ADAL" clId="{4395EABD-2CF0-4C5A-9A9F-FEE5FDC7BA96}" dt="2023-11-01T07:17:30.921" v="994" actId="478"/>
          <ac:picMkLst>
            <pc:docMk/>
            <pc:sldMk cId="179839801" sldId="2724"/>
            <ac:picMk id="6" creationId="{316230A0-943A-E8E7-E9E4-07BA1D3E5F7F}"/>
          </ac:picMkLst>
        </pc:picChg>
        <pc:picChg chg="add mod">
          <ac:chgData name="Amir Sarafi" userId="0f20e51c-0a20-42be-aa19-697e038899fe" providerId="ADAL" clId="{4395EABD-2CF0-4C5A-9A9F-FEE5FDC7BA96}" dt="2023-11-01T07:17:08.529" v="993" actId="14100"/>
          <ac:picMkLst>
            <pc:docMk/>
            <pc:sldMk cId="179839801" sldId="2724"/>
            <ac:picMk id="7" creationId="{B4D078B6-1151-A618-3DA1-ACD0ED50289E}"/>
          </ac:picMkLst>
        </pc:picChg>
        <pc:picChg chg="mod">
          <ac:chgData name="Amir Sarafi" userId="0f20e51c-0a20-42be-aa19-697e038899fe" providerId="ADAL" clId="{4395EABD-2CF0-4C5A-9A9F-FEE5FDC7BA96}" dt="2023-11-01T07:16:53.709" v="989" actId="1036"/>
          <ac:picMkLst>
            <pc:docMk/>
            <pc:sldMk cId="179839801" sldId="2724"/>
            <ac:picMk id="14" creationId="{B8EA30A1-6059-48FD-3534-E4B6F2B324A7}"/>
          </ac:picMkLst>
        </pc:picChg>
        <pc:picChg chg="del mod">
          <ac:chgData name="Amir Sarafi" userId="0f20e51c-0a20-42be-aa19-697e038899fe" providerId="ADAL" clId="{4395EABD-2CF0-4C5A-9A9F-FEE5FDC7BA96}" dt="2023-11-01T07:09:11.560" v="943" actId="478"/>
          <ac:picMkLst>
            <pc:docMk/>
            <pc:sldMk cId="179839801" sldId="2724"/>
            <ac:picMk id="15" creationId="{52EAD592-0312-55B0-89C0-EBD113F50B7C}"/>
          </ac:picMkLst>
        </pc:picChg>
        <pc:picChg chg="del mod">
          <ac:chgData name="Amir Sarafi" userId="0f20e51c-0a20-42be-aa19-697e038899fe" providerId="ADAL" clId="{4395EABD-2CF0-4C5A-9A9F-FEE5FDC7BA96}" dt="2023-11-01T07:09:11.560" v="943" actId="478"/>
          <ac:picMkLst>
            <pc:docMk/>
            <pc:sldMk cId="179839801" sldId="2724"/>
            <ac:picMk id="16" creationId="{E8F2417E-369D-8D1A-935A-3D65AC2E4898}"/>
          </ac:picMkLst>
        </pc:picChg>
        <pc:picChg chg="mod">
          <ac:chgData name="Amir Sarafi" userId="0f20e51c-0a20-42be-aa19-697e038899fe" providerId="ADAL" clId="{4395EABD-2CF0-4C5A-9A9F-FEE5FDC7BA96}" dt="2023-11-01T07:16:53.709" v="989" actId="1036"/>
          <ac:picMkLst>
            <pc:docMk/>
            <pc:sldMk cId="179839801" sldId="2724"/>
            <ac:picMk id="21" creationId="{C55129E4-7D54-7760-7BD8-3592AC688C82}"/>
          </ac:picMkLst>
        </pc:picChg>
        <pc:picChg chg="del mod">
          <ac:chgData name="Amir Sarafi" userId="0f20e51c-0a20-42be-aa19-697e038899fe" providerId="ADAL" clId="{4395EABD-2CF0-4C5A-9A9F-FEE5FDC7BA96}" dt="2023-11-01T07:15:01.201" v="949" actId="478"/>
          <ac:picMkLst>
            <pc:docMk/>
            <pc:sldMk cId="179839801" sldId="2724"/>
            <ac:picMk id="37" creationId="{DAEEAA99-89E7-F494-C22C-352F13008FAB}"/>
          </ac:picMkLst>
        </pc:picChg>
        <pc:cxnChg chg="mod">
          <ac:chgData name="Amir Sarafi" userId="0f20e51c-0a20-42be-aa19-697e038899fe" providerId="ADAL" clId="{4395EABD-2CF0-4C5A-9A9F-FEE5FDC7BA96}" dt="2023-11-01T08:19:45.806" v="1237" actId="1038"/>
          <ac:cxnSpMkLst>
            <pc:docMk/>
            <pc:sldMk cId="179839801" sldId="2724"/>
            <ac:cxnSpMk id="25" creationId="{E83808E5-309E-C57E-5AF0-EE33E2AA47E1}"/>
          </ac:cxnSpMkLst>
        </pc:cxnChg>
        <pc:cxnChg chg="mod">
          <ac:chgData name="Amir Sarafi" userId="0f20e51c-0a20-42be-aa19-697e038899fe" providerId="ADAL" clId="{4395EABD-2CF0-4C5A-9A9F-FEE5FDC7BA96}" dt="2023-11-01T08:19:45.806" v="1237" actId="1038"/>
          <ac:cxnSpMkLst>
            <pc:docMk/>
            <pc:sldMk cId="179839801" sldId="2724"/>
            <ac:cxnSpMk id="26" creationId="{7AD1A6C5-2FAE-3EEB-F152-8B0295A8A3E9}"/>
          </ac:cxnSpMkLst>
        </pc:cxnChg>
      </pc:sldChg>
      <pc:sldChg chg="addSp delSp modSp add mod ord modClrScheme chgLayout">
        <pc:chgData name="Amir Sarafi" userId="0f20e51c-0a20-42be-aa19-697e038899fe" providerId="ADAL" clId="{4395EABD-2CF0-4C5A-9A9F-FEE5FDC7BA96}" dt="2023-11-01T10:31:44.826" v="1406" actId="20577"/>
        <pc:sldMkLst>
          <pc:docMk/>
          <pc:sldMk cId="75921614" sldId="2737"/>
        </pc:sldMkLst>
        <pc:spChg chg="add mod ord">
          <ac:chgData name="Amir Sarafi" userId="0f20e51c-0a20-42be-aa19-697e038899fe" providerId="ADAL" clId="{4395EABD-2CF0-4C5A-9A9F-FEE5FDC7BA96}" dt="2023-10-31T20:23:15.823" v="118" actId="20577"/>
          <ac:spMkLst>
            <pc:docMk/>
            <pc:sldMk cId="75921614" sldId="2737"/>
            <ac:spMk id="2" creationId="{4FBFF802-A919-AAF8-9DA1-D4F6C7847FED}"/>
          </ac:spMkLst>
        </pc:spChg>
        <pc:spChg chg="add del mod ord">
          <ac:chgData name="Amir Sarafi" userId="0f20e51c-0a20-42be-aa19-697e038899fe" providerId="ADAL" clId="{4395EABD-2CF0-4C5A-9A9F-FEE5FDC7BA96}" dt="2023-10-31T20:22:57.604" v="95" actId="478"/>
          <ac:spMkLst>
            <pc:docMk/>
            <pc:sldMk cId="75921614" sldId="2737"/>
            <ac:spMk id="3" creationId="{18CD5184-A0E6-08CD-CFFB-7A2D848E89AD}"/>
          </ac:spMkLst>
        </pc:spChg>
        <pc:spChg chg="add mod">
          <ac:chgData name="Amir Sarafi" userId="0f20e51c-0a20-42be-aa19-697e038899fe" providerId="ADAL" clId="{4395EABD-2CF0-4C5A-9A9F-FEE5FDC7BA96}" dt="2023-11-01T10:31:44.826" v="1406" actId="20577"/>
          <ac:spMkLst>
            <pc:docMk/>
            <pc:sldMk cId="75921614" sldId="2737"/>
            <ac:spMk id="3" creationId="{763075B9-829A-EC67-99E6-26D3446E57C0}"/>
          </ac:spMkLst>
        </pc:spChg>
        <pc:spChg chg="del">
          <ac:chgData name="Amir Sarafi" userId="0f20e51c-0a20-42be-aa19-697e038899fe" providerId="ADAL" clId="{4395EABD-2CF0-4C5A-9A9F-FEE5FDC7BA96}" dt="2023-10-31T20:23:19.704" v="119" actId="478"/>
          <ac:spMkLst>
            <pc:docMk/>
            <pc:sldMk cId="75921614" sldId="2737"/>
            <ac:spMk id="13" creationId="{B1E7C0A5-E776-4C2A-1F42-B820E79D1C30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28" creationId="{02E33B2C-560D-D66F-91AE-882548223F92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29" creationId="{7A84434E-3380-90B9-4EC7-AA570CCDD9B4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0" creationId="{B25A1CDF-15F5-28AA-B4B2-A4B127D008FD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1" creationId="{1C4BAD81-2BFC-52C4-AFDB-EE58F3292D17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2" creationId="{FB35B0C4-C5FD-3E88-540E-4616F4ED95BD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3" creationId="{CF1B651A-5BE0-C692-CEC1-5100EF25F65D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4" creationId="{D7D32BFB-474A-2634-6483-79A6E13F52E8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5" creationId="{03BD835B-A719-1B24-FF69-A01722AEA138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6" creationId="{36529050-EBB1-745A-7BF8-E1607E2A26F9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7" creationId="{C1084FEC-9F17-AE8D-8257-919940746175}"/>
          </ac:spMkLst>
        </pc:spChg>
        <pc:spChg chg="del">
          <ac:chgData name="Amir Sarafi" userId="0f20e51c-0a20-42be-aa19-697e038899fe" providerId="ADAL" clId="{4395EABD-2CF0-4C5A-9A9F-FEE5FDC7BA96}" dt="2023-10-31T20:23:31.200" v="120" actId="478"/>
          <ac:spMkLst>
            <pc:docMk/>
            <pc:sldMk cId="75921614" sldId="2737"/>
            <ac:spMk id="38" creationId="{05454292-E55A-A529-0A25-AE01E0BBAD37}"/>
          </ac:spMkLst>
        </pc:spChg>
        <pc:grpChg chg="mod">
          <ac:chgData name="Amir Sarafi" userId="0f20e51c-0a20-42be-aa19-697e038899fe" providerId="ADAL" clId="{4395EABD-2CF0-4C5A-9A9F-FEE5FDC7BA96}" dt="2023-10-31T20:23:37.976" v="121" actId="1076"/>
          <ac:grpSpMkLst>
            <pc:docMk/>
            <pc:sldMk cId="75921614" sldId="2737"/>
            <ac:grpSpMk id="14" creationId="{6AFFAA27-6219-0A7E-5329-F4278AB533C9}"/>
          </ac:grpSpMkLst>
        </pc:grpChg>
        <pc:graphicFrameChg chg="mod">
          <ac:chgData name="Amir Sarafi" userId="0f20e51c-0a20-42be-aa19-697e038899fe" providerId="ADAL" clId="{4395EABD-2CF0-4C5A-9A9F-FEE5FDC7BA96}" dt="2023-10-31T20:23:37.976" v="121" actId="1076"/>
          <ac:graphicFrameMkLst>
            <pc:docMk/>
            <pc:sldMk cId="75921614" sldId="2737"/>
            <ac:graphicFrameMk id="62" creationId="{C28E4453-5149-7DA2-11AB-690FF9417D53}"/>
          </ac:graphicFrameMkLst>
        </pc:graphicFrameChg>
      </pc:sldChg>
      <pc:sldChg chg="addSp delSp modSp add mod ord setBg modClrScheme chgLayout">
        <pc:chgData name="Amir Sarafi" userId="0f20e51c-0a20-42be-aa19-697e038899fe" providerId="ADAL" clId="{4395EABD-2CF0-4C5A-9A9F-FEE5FDC7BA96}" dt="2023-11-01T06:44:15.619" v="783" actId="14100"/>
        <pc:sldMkLst>
          <pc:docMk/>
          <pc:sldMk cId="1139372756" sldId="2907"/>
        </pc:sldMkLst>
        <pc:spChg chg="add del">
          <ac:chgData name="Amir Sarafi" userId="0f20e51c-0a20-42be-aa19-697e038899fe" providerId="ADAL" clId="{4395EABD-2CF0-4C5A-9A9F-FEE5FDC7BA96}" dt="2023-10-31T20:04:34.002" v="43" actId="478"/>
          <ac:spMkLst>
            <pc:docMk/>
            <pc:sldMk cId="1139372756" sldId="2907"/>
            <ac:spMk id="2" creationId="{644518D5-EDE5-9D73-79BE-1A735ADB75AB}"/>
          </ac:spMkLst>
        </pc:spChg>
        <pc:spChg chg="add mod ord">
          <ac:chgData name="Amir Sarafi" userId="0f20e51c-0a20-42be-aa19-697e038899fe" providerId="ADAL" clId="{4395EABD-2CF0-4C5A-9A9F-FEE5FDC7BA96}" dt="2023-10-31T21:43:32.658" v="276" actId="20577"/>
          <ac:spMkLst>
            <pc:docMk/>
            <pc:sldMk cId="1139372756" sldId="2907"/>
            <ac:spMk id="3" creationId="{9CAFBC2F-18CF-3A2D-9ED3-6B84544481BF}"/>
          </ac:spMkLst>
        </pc:spChg>
        <pc:spChg chg="add del mod ord">
          <ac:chgData name="Amir Sarafi" userId="0f20e51c-0a20-42be-aa19-697e038899fe" providerId="ADAL" clId="{4395EABD-2CF0-4C5A-9A9F-FEE5FDC7BA96}" dt="2023-10-31T21:43:23.438" v="258" actId="478"/>
          <ac:spMkLst>
            <pc:docMk/>
            <pc:sldMk cId="1139372756" sldId="2907"/>
            <ac:spMk id="5" creationId="{75072002-43FA-0143-A7F0-A90806545103}"/>
          </ac:spMkLst>
        </pc:spChg>
        <pc:graphicFrameChg chg="mod modGraphic">
          <ac:chgData name="Amir Sarafi" userId="0f20e51c-0a20-42be-aa19-697e038899fe" providerId="ADAL" clId="{4395EABD-2CF0-4C5A-9A9F-FEE5FDC7BA96}" dt="2023-11-01T06:44:15.619" v="783" actId="14100"/>
          <ac:graphicFrameMkLst>
            <pc:docMk/>
            <pc:sldMk cId="1139372756" sldId="2907"/>
            <ac:graphicFrameMk id="4" creationId="{7F5D4DB7-D509-B9AE-13F4-9A1EB94AF218}"/>
          </ac:graphicFrameMkLst>
        </pc:graphicFrameChg>
      </pc:sldChg>
      <pc:sldChg chg="addSp delSp modSp add mod modClrScheme chgLayout">
        <pc:chgData name="Amir Sarafi" userId="0f20e51c-0a20-42be-aa19-697e038899fe" providerId="ADAL" clId="{4395EABD-2CF0-4C5A-9A9F-FEE5FDC7BA96}" dt="2023-10-31T21:48:06.479" v="399" actId="1036"/>
        <pc:sldMkLst>
          <pc:docMk/>
          <pc:sldMk cId="3731660876" sldId="2908"/>
        </pc:sldMkLst>
        <pc:spChg chg="del">
          <ac:chgData name="Amir Sarafi" userId="0f20e51c-0a20-42be-aa19-697e038899fe" providerId="ADAL" clId="{4395EABD-2CF0-4C5A-9A9F-FEE5FDC7BA96}" dt="2023-10-31T20:04:36.876" v="44" actId="478"/>
          <ac:spMkLst>
            <pc:docMk/>
            <pc:sldMk cId="3731660876" sldId="2908"/>
            <ac:spMk id="2" creationId="{F99CBC53-068E-9BF9-3B3C-A382BE39BDB9}"/>
          </ac:spMkLst>
        </pc:spChg>
        <pc:spChg chg="add mod ord">
          <ac:chgData name="Amir Sarafi" userId="0f20e51c-0a20-42be-aa19-697e038899fe" providerId="ADAL" clId="{4395EABD-2CF0-4C5A-9A9F-FEE5FDC7BA96}" dt="2023-10-31T20:04:11.075" v="40" actId="700"/>
          <ac:spMkLst>
            <pc:docMk/>
            <pc:sldMk cId="3731660876" sldId="2908"/>
            <ac:spMk id="5" creationId="{F5D88135-38D1-1334-D00D-CF7EABA784D2}"/>
          </ac:spMkLst>
        </pc:spChg>
        <pc:spChg chg="add del mod ord">
          <ac:chgData name="Amir Sarafi" userId="0f20e51c-0a20-42be-aa19-697e038899fe" providerId="ADAL" clId="{4395EABD-2CF0-4C5A-9A9F-FEE5FDC7BA96}" dt="2023-10-31T21:47:56.292" v="366" actId="478"/>
          <ac:spMkLst>
            <pc:docMk/>
            <pc:sldMk cId="3731660876" sldId="2908"/>
            <ac:spMk id="6" creationId="{CFAF0D91-6BBD-DBDF-06F1-B595A858FADF}"/>
          </ac:spMkLst>
        </pc:spChg>
        <pc:picChg chg="mod">
          <ac:chgData name="Amir Sarafi" userId="0f20e51c-0a20-42be-aa19-697e038899fe" providerId="ADAL" clId="{4395EABD-2CF0-4C5A-9A9F-FEE5FDC7BA96}" dt="2023-10-31T21:48:06.479" v="399" actId="1036"/>
          <ac:picMkLst>
            <pc:docMk/>
            <pc:sldMk cId="3731660876" sldId="2908"/>
            <ac:picMk id="3" creationId="{B7412324-EA8A-E8F2-158B-CCCD01F7BD7C}"/>
          </ac:picMkLst>
        </pc:picChg>
        <pc:picChg chg="mod">
          <ac:chgData name="Amir Sarafi" userId="0f20e51c-0a20-42be-aa19-697e038899fe" providerId="ADAL" clId="{4395EABD-2CF0-4C5A-9A9F-FEE5FDC7BA96}" dt="2023-10-31T21:48:06.479" v="399" actId="1036"/>
          <ac:picMkLst>
            <pc:docMk/>
            <pc:sldMk cId="3731660876" sldId="2908"/>
            <ac:picMk id="4" creationId="{5D935265-FE02-6325-B94A-D8D7447E2B31}"/>
          </ac:picMkLst>
        </pc:picChg>
        <pc:picChg chg="mod">
          <ac:chgData name="Amir Sarafi" userId="0f20e51c-0a20-42be-aa19-697e038899fe" providerId="ADAL" clId="{4395EABD-2CF0-4C5A-9A9F-FEE5FDC7BA96}" dt="2023-10-31T21:48:06.479" v="399" actId="1036"/>
          <ac:picMkLst>
            <pc:docMk/>
            <pc:sldMk cId="3731660876" sldId="2908"/>
            <ac:picMk id="7" creationId="{DD74E60E-0257-FA02-2E4D-082E758700E6}"/>
          </ac:picMkLst>
        </pc:picChg>
        <pc:picChg chg="mod">
          <ac:chgData name="Amir Sarafi" userId="0f20e51c-0a20-42be-aa19-697e038899fe" providerId="ADAL" clId="{4395EABD-2CF0-4C5A-9A9F-FEE5FDC7BA96}" dt="2023-10-31T21:48:06.479" v="399" actId="1036"/>
          <ac:picMkLst>
            <pc:docMk/>
            <pc:sldMk cId="3731660876" sldId="2908"/>
            <ac:picMk id="9" creationId="{17A9A960-CFF1-9549-DF9F-377387562DCA}"/>
          </ac:picMkLst>
        </pc:picChg>
      </pc:sldChg>
      <pc:sldChg chg="addSp delSp modSp add mod modClrScheme chgLayout">
        <pc:chgData name="Amir Sarafi" userId="0f20e51c-0a20-42be-aa19-697e038899fe" providerId="ADAL" clId="{4395EABD-2CF0-4C5A-9A9F-FEE5FDC7BA96}" dt="2023-10-31T21:48:19.170" v="400" actId="478"/>
        <pc:sldMkLst>
          <pc:docMk/>
          <pc:sldMk cId="3660335660" sldId="2909"/>
        </pc:sldMkLst>
        <pc:spChg chg="add mod ord">
          <ac:chgData name="Amir Sarafi" userId="0f20e51c-0a20-42be-aa19-697e038899fe" providerId="ADAL" clId="{4395EABD-2CF0-4C5A-9A9F-FEE5FDC7BA96}" dt="2023-10-31T20:04:11.075" v="40" actId="700"/>
          <ac:spMkLst>
            <pc:docMk/>
            <pc:sldMk cId="3660335660" sldId="2909"/>
            <ac:spMk id="9" creationId="{9ADB3A31-1369-48F5-FC8B-846BF639D805}"/>
          </ac:spMkLst>
        </pc:spChg>
        <pc:spChg chg="del">
          <ac:chgData name="Amir Sarafi" userId="0f20e51c-0a20-42be-aa19-697e038899fe" providerId="ADAL" clId="{4395EABD-2CF0-4C5A-9A9F-FEE5FDC7BA96}" dt="2023-10-31T20:04:40.282" v="45" actId="478"/>
          <ac:spMkLst>
            <pc:docMk/>
            <pc:sldMk cId="3660335660" sldId="2909"/>
            <ac:spMk id="10" creationId="{F08184D4-A83D-E15B-BF39-7A6309BD031E}"/>
          </ac:spMkLst>
        </pc:spChg>
        <pc:spChg chg="add del mod ord">
          <ac:chgData name="Amir Sarafi" userId="0f20e51c-0a20-42be-aa19-697e038899fe" providerId="ADAL" clId="{4395EABD-2CF0-4C5A-9A9F-FEE5FDC7BA96}" dt="2023-10-31T21:48:19.170" v="400" actId="478"/>
          <ac:spMkLst>
            <pc:docMk/>
            <pc:sldMk cId="3660335660" sldId="2909"/>
            <ac:spMk id="11" creationId="{C3BD4444-32DC-166D-A9CF-0CC9CF86912C}"/>
          </ac:spMkLst>
        </pc:spChg>
      </pc:sldChg>
      <pc:sldChg chg="addSp delSp modSp add mod setBg modClrScheme chgLayout">
        <pc:chgData name="Amir Sarafi" userId="0f20e51c-0a20-42be-aa19-697e038899fe" providerId="ADAL" clId="{4395EABD-2CF0-4C5A-9A9F-FEE5FDC7BA96}" dt="2023-11-01T11:19:06.750" v="1447" actId="404"/>
        <pc:sldMkLst>
          <pc:docMk/>
          <pc:sldMk cId="1474971918" sldId="2910"/>
        </pc:sldMkLst>
        <pc:spChg chg="add mod ord">
          <ac:chgData name="Amir Sarafi" userId="0f20e51c-0a20-42be-aa19-697e038899fe" providerId="ADAL" clId="{4395EABD-2CF0-4C5A-9A9F-FEE5FDC7BA96}" dt="2023-11-01T07:32:27.528" v="1170" actId="20577"/>
          <ac:spMkLst>
            <pc:docMk/>
            <pc:sldMk cId="1474971918" sldId="2910"/>
            <ac:spMk id="2" creationId="{042268E8-6569-4169-220E-C1CB599B8262}"/>
          </ac:spMkLst>
        </pc:spChg>
        <pc:spChg chg="add del mod ord">
          <ac:chgData name="Amir Sarafi" userId="0f20e51c-0a20-42be-aa19-697e038899fe" providerId="ADAL" clId="{4395EABD-2CF0-4C5A-9A9F-FEE5FDC7BA96}" dt="2023-10-31T21:48:30.795" v="401" actId="478"/>
          <ac:spMkLst>
            <pc:docMk/>
            <pc:sldMk cId="1474971918" sldId="2910"/>
            <ac:spMk id="3" creationId="{6E99CA93-120D-391B-5654-BCD0D20C0BE5}"/>
          </ac:spMkLst>
        </pc:spChg>
        <pc:spChg chg="del">
          <ac:chgData name="Amir Sarafi" userId="0f20e51c-0a20-42be-aa19-697e038899fe" providerId="ADAL" clId="{4395EABD-2CF0-4C5A-9A9F-FEE5FDC7BA96}" dt="2023-10-31T20:04:44.378" v="46" actId="478"/>
          <ac:spMkLst>
            <pc:docMk/>
            <pc:sldMk cId="1474971918" sldId="2910"/>
            <ac:spMk id="7" creationId="{BEEC7646-51A6-178D-556E-807A671BE48D}"/>
          </ac:spMkLst>
        </pc:spChg>
        <pc:spChg chg="mod">
          <ac:chgData name="Amir Sarafi" userId="0f20e51c-0a20-42be-aa19-697e038899fe" providerId="ADAL" clId="{4395EABD-2CF0-4C5A-9A9F-FEE5FDC7BA96}" dt="2023-10-31T21:48:37.857" v="420" actId="1037"/>
          <ac:spMkLst>
            <pc:docMk/>
            <pc:sldMk cId="1474971918" sldId="2910"/>
            <ac:spMk id="8" creationId="{5A097377-E68C-0FD8-A506-BDB3E2014B2B}"/>
          </ac:spMkLst>
        </pc:spChg>
        <pc:spChg chg="mod">
          <ac:chgData name="Amir Sarafi" userId="0f20e51c-0a20-42be-aa19-697e038899fe" providerId="ADAL" clId="{4395EABD-2CF0-4C5A-9A9F-FEE5FDC7BA96}" dt="2023-10-31T21:48:37.857" v="420" actId="1037"/>
          <ac:spMkLst>
            <pc:docMk/>
            <pc:sldMk cId="1474971918" sldId="2910"/>
            <ac:spMk id="9" creationId="{1FC62F76-8C1D-6AD4-26B2-0DCC0B033CC0}"/>
          </ac:spMkLst>
        </pc:spChg>
        <pc:spChg chg="mod">
          <ac:chgData name="Amir Sarafi" userId="0f20e51c-0a20-42be-aa19-697e038899fe" providerId="ADAL" clId="{4395EABD-2CF0-4C5A-9A9F-FEE5FDC7BA96}" dt="2023-11-01T11:16:00.058" v="1439" actId="20577"/>
          <ac:spMkLst>
            <pc:docMk/>
            <pc:sldMk cId="1474971918" sldId="2910"/>
            <ac:spMk id="10" creationId="{8F466CC4-C6D1-DE8A-FCF9-21BCCCA16DBE}"/>
          </ac:spMkLst>
        </pc:spChg>
        <pc:graphicFrameChg chg="mod">
          <ac:chgData name="Amir Sarafi" userId="0f20e51c-0a20-42be-aa19-697e038899fe" providerId="ADAL" clId="{4395EABD-2CF0-4C5A-9A9F-FEE5FDC7BA96}" dt="2023-11-01T11:19:01.794" v="1446" actId="404"/>
          <ac:graphicFrameMkLst>
            <pc:docMk/>
            <pc:sldMk cId="1474971918" sldId="2910"/>
            <ac:graphicFrameMk id="5" creationId="{58E441A6-C3F4-B2FA-8867-487DA7FFF845}"/>
          </ac:graphicFrameMkLst>
        </pc:graphicFrameChg>
        <pc:graphicFrameChg chg="mod">
          <ac:chgData name="Amir Sarafi" userId="0f20e51c-0a20-42be-aa19-697e038899fe" providerId="ADAL" clId="{4395EABD-2CF0-4C5A-9A9F-FEE5FDC7BA96}" dt="2023-11-01T11:19:06.750" v="1447" actId="404"/>
          <ac:graphicFrameMkLst>
            <pc:docMk/>
            <pc:sldMk cId="1474971918" sldId="2910"/>
            <ac:graphicFrameMk id="6" creationId="{007C9D00-6E94-8809-D654-AA874157F7A0}"/>
          </ac:graphicFrameMkLst>
        </pc:graphicFrameChg>
      </pc:sldChg>
      <pc:sldChg chg="addSp delSp modSp add mod ord setBg modClrScheme chgLayout">
        <pc:chgData name="Amir Sarafi" userId="0f20e51c-0a20-42be-aa19-697e038899fe" providerId="ADAL" clId="{4395EABD-2CF0-4C5A-9A9F-FEE5FDC7BA96}" dt="2023-11-01T11:00:07.292" v="1422" actId="21"/>
        <pc:sldMkLst>
          <pc:docMk/>
          <pc:sldMk cId="1734640315" sldId="2911"/>
        </pc:sldMkLst>
        <pc:spChg chg="del">
          <ac:chgData name="Amir Sarafi" userId="0f20e51c-0a20-42be-aa19-697e038899fe" providerId="ADAL" clId="{4395EABD-2CF0-4C5A-9A9F-FEE5FDC7BA96}" dt="2023-10-31T20:04:47.628" v="47" actId="478"/>
          <ac:spMkLst>
            <pc:docMk/>
            <pc:sldMk cId="1734640315" sldId="2911"/>
            <ac:spMk id="2" creationId="{063CFE9A-7ACA-592B-8BD4-2A45A39E740F}"/>
          </ac:spMkLst>
        </pc:spChg>
        <pc:spChg chg="add mod ord">
          <ac:chgData name="Amir Sarafi" userId="0f20e51c-0a20-42be-aa19-697e038899fe" providerId="ADAL" clId="{4395EABD-2CF0-4C5A-9A9F-FEE5FDC7BA96}" dt="2023-10-31T21:57:50.472" v="623" actId="20577"/>
          <ac:spMkLst>
            <pc:docMk/>
            <pc:sldMk cId="1734640315" sldId="2911"/>
            <ac:spMk id="3" creationId="{F9A45B39-85CD-460C-F5AC-3EDF90E720E9}"/>
          </ac:spMkLst>
        </pc:spChg>
        <pc:spChg chg="add del mod ord">
          <ac:chgData name="Amir Sarafi" userId="0f20e51c-0a20-42be-aa19-697e038899fe" providerId="ADAL" clId="{4395EABD-2CF0-4C5A-9A9F-FEE5FDC7BA96}" dt="2023-10-31T21:56:43.125" v="532" actId="478"/>
          <ac:spMkLst>
            <pc:docMk/>
            <pc:sldMk cId="1734640315" sldId="2911"/>
            <ac:spMk id="4" creationId="{6BD14490-6B09-6617-30C3-E487029D48C4}"/>
          </ac:spMkLst>
        </pc:spChg>
        <pc:spChg chg="mod">
          <ac:chgData name="Amir Sarafi" userId="0f20e51c-0a20-42be-aa19-697e038899fe" providerId="ADAL" clId="{4395EABD-2CF0-4C5A-9A9F-FEE5FDC7BA96}" dt="2023-11-01T06:51:20.116" v="824" actId="20577"/>
          <ac:spMkLst>
            <pc:docMk/>
            <pc:sldMk cId="1734640315" sldId="2911"/>
            <ac:spMk id="7" creationId="{4BB2DEED-9F36-B892-A2F6-7C3DBF00D065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15" creationId="{99A34947-EAB9-4773-7718-CE7D86420201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16" creationId="{96AD3526-C729-9F83-7AC1-0CB1149A4B8D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17" creationId="{DCCC0F6A-B3A1-AEF6-AF71-E680CD4FE8F1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18" creationId="{7F720993-2873-AE97-2F8C-C48BAC15F48E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19" creationId="{3CECE732-AAAA-FF39-DA42-3570163D33E2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21" creationId="{707A4F47-35A5-1BFF-2573-A65C30BA7FFD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24" creationId="{27F4C50A-AA5F-2B86-98BF-F516E7FCDE5D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32" creationId="{69063AA9-8ED8-302E-4670-D9D934E8A2CB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33" creationId="{7BE45F58-1845-897C-ECF2-EC3B632BCDA9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34" creationId="{DAB5209F-9660-CDB4-B616-3534FD0E056B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35" creationId="{8D2C4579-A49D-AF58-7E26-D09C9093E00F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36" creationId="{D86B70A0-49A0-685E-C93C-DE93D2FD7B12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38" creationId="{D0806A41-AF95-61A7-297B-A9CEF6DCD020}"/>
          </ac:spMkLst>
        </pc:spChg>
        <pc:spChg chg="mod">
          <ac:chgData name="Amir Sarafi" userId="0f20e51c-0a20-42be-aa19-697e038899fe" providerId="ADAL" clId="{4395EABD-2CF0-4C5A-9A9F-FEE5FDC7BA96}" dt="2023-10-31T21:57:22.181" v="606" actId="1036"/>
          <ac:spMkLst>
            <pc:docMk/>
            <pc:sldMk cId="1734640315" sldId="2911"/>
            <ac:spMk id="45" creationId="{9B3B3887-695F-5A60-CDD9-9D91EFD80BF3}"/>
          </ac:spMkLst>
        </pc:spChg>
        <pc:spChg chg="mod">
          <ac:chgData name="Amir Sarafi" userId="0f20e51c-0a20-42be-aa19-697e038899fe" providerId="ADAL" clId="{4395EABD-2CF0-4C5A-9A9F-FEE5FDC7BA96}" dt="2023-11-01T11:00:07.292" v="1422" actId="21"/>
          <ac:spMkLst>
            <pc:docMk/>
            <pc:sldMk cId="1734640315" sldId="2911"/>
            <ac:spMk id="46" creationId="{BBF8D383-E398-06F6-35D3-059E509F24A7}"/>
          </ac:spMkLst>
        </pc:sp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8" creationId="{B18191F5-F61A-7B75-DC3B-91877B35BDCD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9" creationId="{3510EBA6-84C0-A3D1-297E-06842CDE7070}"/>
          </ac:graphicFrameMkLst>
        </pc:graphicFrameChg>
        <pc:graphicFrameChg chg="mod">
          <ac:chgData name="Amir Sarafi" userId="0f20e51c-0a20-42be-aa19-697e038899fe" providerId="ADAL" clId="{4395EABD-2CF0-4C5A-9A9F-FEE5FDC7BA96}" dt="2023-11-01T06:52:51.199" v="834" actId="20577"/>
          <ac:graphicFrameMkLst>
            <pc:docMk/>
            <pc:sldMk cId="1734640315" sldId="2911"/>
            <ac:graphicFrameMk id="10" creationId="{007E3973-D4C1-9F9A-10B3-21092E145E55}"/>
          </ac:graphicFrameMkLst>
        </pc:graphicFrameChg>
        <pc:graphicFrameChg chg="mod">
          <ac:chgData name="Amir Sarafi" userId="0f20e51c-0a20-42be-aa19-697e038899fe" providerId="ADAL" clId="{4395EABD-2CF0-4C5A-9A9F-FEE5FDC7BA96}" dt="2023-11-01T06:53:14.314" v="838" actId="20577"/>
          <ac:graphicFrameMkLst>
            <pc:docMk/>
            <pc:sldMk cId="1734640315" sldId="2911"/>
            <ac:graphicFrameMk id="11" creationId="{08941EAB-0033-D99E-9DB3-CCDF5597080C}"/>
          </ac:graphicFrameMkLst>
        </pc:graphicFrameChg>
        <pc:graphicFrameChg chg="mod">
          <ac:chgData name="Amir Sarafi" userId="0f20e51c-0a20-42be-aa19-697e038899fe" providerId="ADAL" clId="{4395EABD-2CF0-4C5A-9A9F-FEE5FDC7BA96}" dt="2023-11-01T06:53:38.054" v="847" actId="20577"/>
          <ac:graphicFrameMkLst>
            <pc:docMk/>
            <pc:sldMk cId="1734640315" sldId="2911"/>
            <ac:graphicFrameMk id="12" creationId="{E1466832-1A0D-1CAB-E7B8-130F97624F1B}"/>
          </ac:graphicFrameMkLst>
        </pc:graphicFrameChg>
        <pc:graphicFrameChg chg="mod">
          <ac:chgData name="Amir Sarafi" userId="0f20e51c-0a20-42be-aa19-697e038899fe" providerId="ADAL" clId="{4395EABD-2CF0-4C5A-9A9F-FEE5FDC7BA96}" dt="2023-11-01T06:52:28.208" v="829" actId="20577"/>
          <ac:graphicFrameMkLst>
            <pc:docMk/>
            <pc:sldMk cId="1734640315" sldId="2911"/>
            <ac:graphicFrameMk id="14" creationId="{39BBCB91-5994-D7C8-CC37-5337FA3766D5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20" creationId="{EF7FD222-BCF9-2851-E967-5E0482F802D8}"/>
          </ac:graphicFrameMkLst>
        </pc:graphicFrameChg>
        <pc:graphicFrameChg chg="mod">
          <ac:chgData name="Amir Sarafi" userId="0f20e51c-0a20-42be-aa19-697e038899fe" providerId="ADAL" clId="{4395EABD-2CF0-4C5A-9A9F-FEE5FDC7BA96}" dt="2023-11-01T06:53:25.800" v="842" actId="20577"/>
          <ac:graphicFrameMkLst>
            <pc:docMk/>
            <pc:sldMk cId="1734640315" sldId="2911"/>
            <ac:graphicFrameMk id="22" creationId="{CD99D7E9-97FC-A435-335B-C12C5A802142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25" creationId="{A11303AA-6DFC-F5DB-D042-8C2D090C1B22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26" creationId="{CC01ED06-D1E2-19BB-92EB-9DAB29A4B4A9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27" creationId="{935FAAC7-2061-74F5-49AE-91CA0F40BAE5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28" creationId="{6DDF2B75-EA90-72EA-D077-5F93C57A31B1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29" creationId="{CB76BE8F-A854-2B88-1861-BE066D284097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31" creationId="{0AF607F2-F756-5020-87CD-BAC035DBEE75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37" creationId="{89A26616-6CE6-C518-63D6-314A44C64043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39" creationId="{7DDE5718-21D8-C1EB-4E90-213F42EAC6B0}"/>
          </ac:graphicFrameMkLst>
        </pc:graphicFrameChg>
        <pc:graphicFrameChg chg="mod">
          <ac:chgData name="Amir Sarafi" userId="0f20e51c-0a20-42be-aa19-697e038899fe" providerId="ADAL" clId="{4395EABD-2CF0-4C5A-9A9F-FEE5FDC7BA96}" dt="2023-10-31T21:57:22.181" v="606" actId="1036"/>
          <ac:graphicFrameMkLst>
            <pc:docMk/>
            <pc:sldMk cId="1734640315" sldId="2911"/>
            <ac:graphicFrameMk id="44" creationId="{5CC57DC4-4765-6928-F93B-D697E17AB957}"/>
          </ac:graphicFrameMkLst>
        </pc:graphicFrameChg>
        <pc:picChg chg="mod">
          <ac:chgData name="Amir Sarafi" userId="0f20e51c-0a20-42be-aa19-697e038899fe" providerId="ADAL" clId="{4395EABD-2CF0-4C5A-9A9F-FEE5FDC7BA96}" dt="2023-10-31T21:57:22.181" v="606" actId="1036"/>
          <ac:picMkLst>
            <pc:docMk/>
            <pc:sldMk cId="1734640315" sldId="2911"/>
            <ac:picMk id="23" creationId="{965841BC-F30D-1322-C0F9-A60DA582C8ED}"/>
          </ac:picMkLst>
        </pc:picChg>
        <pc:picChg chg="mod">
          <ac:chgData name="Amir Sarafi" userId="0f20e51c-0a20-42be-aa19-697e038899fe" providerId="ADAL" clId="{4395EABD-2CF0-4C5A-9A9F-FEE5FDC7BA96}" dt="2023-10-31T21:57:22.181" v="606" actId="1036"/>
          <ac:picMkLst>
            <pc:docMk/>
            <pc:sldMk cId="1734640315" sldId="2911"/>
            <ac:picMk id="40" creationId="{6A62E91A-139D-701C-33A7-27C37B9E8E13}"/>
          </ac:picMkLst>
        </pc:picChg>
        <pc:cxnChg chg="mod">
          <ac:chgData name="Amir Sarafi" userId="0f20e51c-0a20-42be-aa19-697e038899fe" providerId="ADAL" clId="{4395EABD-2CF0-4C5A-9A9F-FEE5FDC7BA96}" dt="2023-10-31T21:57:22.181" v="606" actId="1036"/>
          <ac:cxnSpMkLst>
            <pc:docMk/>
            <pc:sldMk cId="1734640315" sldId="2911"/>
            <ac:cxnSpMk id="13" creationId="{DFDEF355-C7D0-A3F7-810A-7F84DF868A5A}"/>
          </ac:cxnSpMkLst>
        </pc:cxnChg>
        <pc:cxnChg chg="mod">
          <ac:chgData name="Amir Sarafi" userId="0f20e51c-0a20-42be-aa19-697e038899fe" providerId="ADAL" clId="{4395EABD-2CF0-4C5A-9A9F-FEE5FDC7BA96}" dt="2023-10-31T21:57:22.181" v="606" actId="1036"/>
          <ac:cxnSpMkLst>
            <pc:docMk/>
            <pc:sldMk cId="1734640315" sldId="2911"/>
            <ac:cxnSpMk id="30" creationId="{BDBFD780-8836-5E03-194F-01D3A08ECA37}"/>
          </ac:cxnSpMkLst>
        </pc:cxnChg>
      </pc:sldChg>
      <pc:sldChg chg="addSp delSp modSp new mod">
        <pc:chgData name="Amir Sarafi" userId="0f20e51c-0a20-42be-aa19-697e038899fe" providerId="ADAL" clId="{4395EABD-2CF0-4C5A-9A9F-FEE5FDC7BA96}" dt="2023-11-01T07:28:59.351" v="1156" actId="1037"/>
        <pc:sldMkLst>
          <pc:docMk/>
          <pc:sldMk cId="462721549" sldId="2912"/>
        </pc:sldMkLst>
        <pc:spChg chg="del">
          <ac:chgData name="Amir Sarafi" userId="0f20e51c-0a20-42be-aa19-697e038899fe" providerId="ADAL" clId="{4395EABD-2CF0-4C5A-9A9F-FEE5FDC7BA96}" dt="2023-11-01T07:21:32.089" v="1030" actId="478"/>
          <ac:spMkLst>
            <pc:docMk/>
            <pc:sldMk cId="462721549" sldId="2912"/>
            <ac:spMk id="3" creationId="{4D9BDF11-E54B-B17B-64F9-CCEC6CBBC7E8}"/>
          </ac:spMkLst>
        </pc:spChg>
        <pc:picChg chg="add del mod modCrop">
          <ac:chgData name="Amir Sarafi" userId="0f20e51c-0a20-42be-aa19-697e038899fe" providerId="ADAL" clId="{4395EABD-2CF0-4C5A-9A9F-FEE5FDC7BA96}" dt="2023-11-01T07:28:59.351" v="1156" actId="1037"/>
          <ac:picMkLst>
            <pc:docMk/>
            <pc:sldMk cId="462721549" sldId="2912"/>
            <ac:picMk id="4" creationId="{D6CA2DCA-3708-A8AE-54C7-4BFC5379EED1}"/>
          </ac:picMkLst>
        </pc:picChg>
        <pc:picChg chg="add mod">
          <ac:chgData name="Amir Sarafi" userId="0f20e51c-0a20-42be-aa19-697e038899fe" providerId="ADAL" clId="{4395EABD-2CF0-4C5A-9A9F-FEE5FDC7BA96}" dt="2023-11-01T07:28:59.351" v="1156" actId="1037"/>
          <ac:picMkLst>
            <pc:docMk/>
            <pc:sldMk cId="462721549" sldId="2912"/>
            <ac:picMk id="5" creationId="{AB4B9DC6-388F-C1FA-5423-98D327A3A450}"/>
          </ac:picMkLst>
        </pc:picChg>
        <pc:picChg chg="add mod">
          <ac:chgData name="Amir Sarafi" userId="0f20e51c-0a20-42be-aa19-697e038899fe" providerId="ADAL" clId="{4395EABD-2CF0-4C5A-9A9F-FEE5FDC7BA96}" dt="2023-11-01T07:28:59.351" v="1156" actId="1037"/>
          <ac:picMkLst>
            <pc:docMk/>
            <pc:sldMk cId="462721549" sldId="2912"/>
            <ac:picMk id="6" creationId="{B67D678A-D98D-52BC-E911-B115F168CEFA}"/>
          </ac:picMkLst>
        </pc:picChg>
        <pc:picChg chg="add mod">
          <ac:chgData name="Amir Sarafi" userId="0f20e51c-0a20-42be-aa19-697e038899fe" providerId="ADAL" clId="{4395EABD-2CF0-4C5A-9A9F-FEE5FDC7BA96}" dt="2023-11-01T07:28:59.351" v="1156" actId="1037"/>
          <ac:picMkLst>
            <pc:docMk/>
            <pc:sldMk cId="462721549" sldId="2912"/>
            <ac:picMk id="7" creationId="{1F642E1C-64EF-D3BB-B692-1E9D35853956}"/>
          </ac:picMkLst>
        </pc:picChg>
        <pc:picChg chg="add mod">
          <ac:chgData name="Amir Sarafi" userId="0f20e51c-0a20-42be-aa19-697e038899fe" providerId="ADAL" clId="{4395EABD-2CF0-4C5A-9A9F-FEE5FDC7BA96}" dt="2023-11-01T07:28:59.351" v="1156" actId="1037"/>
          <ac:picMkLst>
            <pc:docMk/>
            <pc:sldMk cId="462721549" sldId="2912"/>
            <ac:picMk id="8" creationId="{966AC837-6A7E-F3A5-6C17-4DA59D4605FD}"/>
          </ac:picMkLst>
        </pc:picChg>
      </pc:sldChg>
      <pc:sldChg chg="addSp delSp modSp new mod ord">
        <pc:chgData name="Amir Sarafi" userId="0f20e51c-0a20-42be-aa19-697e038899fe" providerId="ADAL" clId="{4395EABD-2CF0-4C5A-9A9F-FEE5FDC7BA96}" dt="2023-11-04T08:26:15.746" v="1601"/>
        <pc:sldMkLst>
          <pc:docMk/>
          <pc:sldMk cId="498137908" sldId="2913"/>
        </pc:sldMkLst>
        <pc:spChg chg="mod">
          <ac:chgData name="Amir Sarafi" userId="0f20e51c-0a20-42be-aa19-697e038899fe" providerId="ADAL" clId="{4395EABD-2CF0-4C5A-9A9F-FEE5FDC7BA96}" dt="2023-11-01T06:41:45.786" v="737" actId="20577"/>
          <ac:spMkLst>
            <pc:docMk/>
            <pc:sldMk cId="498137908" sldId="2913"/>
            <ac:spMk id="2" creationId="{3900CD32-311E-C309-E64E-D93D12DF4C4D}"/>
          </ac:spMkLst>
        </pc:spChg>
        <pc:spChg chg="del">
          <ac:chgData name="Amir Sarafi" userId="0f20e51c-0a20-42be-aa19-697e038899fe" providerId="ADAL" clId="{4395EABD-2CF0-4C5A-9A9F-FEE5FDC7BA96}" dt="2023-11-01T06:41:02.707" v="665"/>
          <ac:spMkLst>
            <pc:docMk/>
            <pc:sldMk cId="498137908" sldId="2913"/>
            <ac:spMk id="3" creationId="{96AF21CD-E96C-0572-2FE6-0D73E3111AC4}"/>
          </ac:spMkLst>
        </pc:spChg>
        <pc:graphicFrameChg chg="add mod modGraphic">
          <ac:chgData name="Amir Sarafi" userId="0f20e51c-0a20-42be-aa19-697e038899fe" providerId="ADAL" clId="{4395EABD-2CF0-4C5A-9A9F-FEE5FDC7BA96}" dt="2023-11-04T08:26:15.746" v="1601"/>
          <ac:graphicFrameMkLst>
            <pc:docMk/>
            <pc:sldMk cId="498137908" sldId="2913"/>
            <ac:graphicFrameMk id="4" creationId="{B2EC718F-D8E0-2AA3-B9EE-C996C051A146}"/>
          </ac:graphicFrameMkLst>
        </pc:graphicFrameChg>
      </pc:sldChg>
      <pc:sldChg chg="new del">
        <pc:chgData name="Amir Sarafi" userId="0f20e51c-0a20-42be-aa19-697e038899fe" providerId="ADAL" clId="{4395EABD-2CF0-4C5A-9A9F-FEE5FDC7BA96}" dt="2023-10-31T20:22:46.423" v="93" actId="47"/>
        <pc:sldMkLst>
          <pc:docMk/>
          <pc:sldMk cId="2859385518" sldId="2913"/>
        </pc:sldMkLst>
      </pc:sldChg>
      <pc:sldChg chg="add del">
        <pc:chgData name="Amir Sarafi" userId="0f20e51c-0a20-42be-aa19-697e038899fe" providerId="ADAL" clId="{4395EABD-2CF0-4C5A-9A9F-FEE5FDC7BA96}" dt="2023-11-01T08:16:00.525" v="1204" actId="47"/>
        <pc:sldMkLst>
          <pc:docMk/>
          <pc:sldMk cId="1212387032" sldId="2914"/>
        </pc:sldMkLst>
      </pc:sldChg>
      <pc:sldChg chg="addSp delSp modSp new mod ord">
        <pc:chgData name="Amir Sarafi" userId="0f20e51c-0a20-42be-aa19-697e038899fe" providerId="ADAL" clId="{4395EABD-2CF0-4C5A-9A9F-FEE5FDC7BA96}" dt="2023-11-04T09:34:54.217" v="1835" actId="20577"/>
        <pc:sldMkLst>
          <pc:docMk/>
          <pc:sldMk cId="20868533" sldId="2915"/>
        </pc:sldMkLst>
        <pc:spChg chg="mod">
          <ac:chgData name="Amir Sarafi" userId="0f20e51c-0a20-42be-aa19-697e038899fe" providerId="ADAL" clId="{4395EABD-2CF0-4C5A-9A9F-FEE5FDC7BA96}" dt="2023-11-04T08:29:38.010" v="1624" actId="20577"/>
          <ac:spMkLst>
            <pc:docMk/>
            <pc:sldMk cId="20868533" sldId="2915"/>
            <ac:spMk id="2" creationId="{21E9C4F2-D277-6E99-2221-A22777F98697}"/>
          </ac:spMkLst>
        </pc:spChg>
        <pc:spChg chg="del">
          <ac:chgData name="Amir Sarafi" userId="0f20e51c-0a20-42be-aa19-697e038899fe" providerId="ADAL" clId="{4395EABD-2CF0-4C5A-9A9F-FEE5FDC7BA96}" dt="2023-11-04T08:29:12.234" v="1608" actId="478"/>
          <ac:spMkLst>
            <pc:docMk/>
            <pc:sldMk cId="20868533" sldId="2915"/>
            <ac:spMk id="3" creationId="{2394CE4E-918E-3592-B09F-DD58C2987FA9}"/>
          </ac:spMkLst>
        </pc:spChg>
        <pc:spChg chg="add del mod">
          <ac:chgData name="Amir Sarafi" userId="0f20e51c-0a20-42be-aa19-697e038899fe" providerId="ADAL" clId="{4395EABD-2CF0-4C5A-9A9F-FEE5FDC7BA96}" dt="2023-11-04T08:50:06.366" v="1640" actId="478"/>
          <ac:spMkLst>
            <pc:docMk/>
            <pc:sldMk cId="20868533" sldId="2915"/>
            <ac:spMk id="3" creationId="{6A4F10E3-5021-EE3E-4793-62FE61CA37B6}"/>
          </ac:spMkLst>
        </pc:spChg>
        <pc:spChg chg="add del mod">
          <ac:chgData name="Amir Sarafi" userId="0f20e51c-0a20-42be-aa19-697e038899fe" providerId="ADAL" clId="{4395EABD-2CF0-4C5A-9A9F-FEE5FDC7BA96}" dt="2023-11-04T08:50:03.592" v="1639" actId="478"/>
          <ac:spMkLst>
            <pc:docMk/>
            <pc:sldMk cId="20868533" sldId="2915"/>
            <ac:spMk id="4" creationId="{B0F6959E-8770-5A54-D61E-B80074974E9D}"/>
          </ac:spMkLst>
        </pc:spChg>
        <pc:graphicFrameChg chg="add mod modGraphic">
          <ac:chgData name="Amir Sarafi" userId="0f20e51c-0a20-42be-aa19-697e038899fe" providerId="ADAL" clId="{4395EABD-2CF0-4C5A-9A9F-FEE5FDC7BA96}" dt="2023-11-04T09:34:54.217" v="1835" actId="20577"/>
          <ac:graphicFrameMkLst>
            <pc:docMk/>
            <pc:sldMk cId="20868533" sldId="2915"/>
            <ac:graphicFrameMk id="5" creationId="{BBC7F5C8-EEF3-AE40-E411-1BF8BC5FE7DC}"/>
          </ac:graphicFrameMkLst>
        </pc:graphicFrameChg>
      </pc:sldChg>
      <pc:sldChg chg="new del">
        <pc:chgData name="Amir Sarafi" userId="0f20e51c-0a20-42be-aa19-697e038899fe" providerId="ADAL" clId="{4395EABD-2CF0-4C5A-9A9F-FEE5FDC7BA96}" dt="2023-11-01T07:29:16.156" v="1157" actId="47"/>
        <pc:sldMkLst>
          <pc:docMk/>
          <pc:sldMk cId="4036847783" sldId="2915"/>
        </pc:sldMkLst>
      </pc:sldChg>
      <pc:sldChg chg="addSp delSp modSp new mod modTransition">
        <pc:chgData name="Amir Sarafi" userId="0f20e51c-0a20-42be-aa19-697e038899fe" providerId="ADAL" clId="{4395EABD-2CF0-4C5A-9A9F-FEE5FDC7BA96}" dt="2023-11-04T09:35:28.824" v="1850" actId="1038"/>
        <pc:sldMkLst>
          <pc:docMk/>
          <pc:sldMk cId="34794104" sldId="2916"/>
        </pc:sldMkLst>
        <pc:spChg chg="mod">
          <ac:chgData name="Amir Sarafi" userId="0f20e51c-0a20-42be-aa19-697e038899fe" providerId="ADAL" clId="{4395EABD-2CF0-4C5A-9A9F-FEE5FDC7BA96}" dt="2023-11-04T09:02:05.427" v="1820"/>
          <ac:spMkLst>
            <pc:docMk/>
            <pc:sldMk cId="34794104" sldId="2916"/>
            <ac:spMk id="2" creationId="{7E7179B0-D579-C6E9-90EF-BDF71186F065}"/>
          </ac:spMkLst>
        </pc:spChg>
        <pc:spChg chg="del">
          <ac:chgData name="Amir Sarafi" userId="0f20e51c-0a20-42be-aa19-697e038899fe" providerId="ADAL" clId="{4395EABD-2CF0-4C5A-9A9F-FEE5FDC7BA96}" dt="2023-11-04T08:57:33.976" v="1811" actId="478"/>
          <ac:spMkLst>
            <pc:docMk/>
            <pc:sldMk cId="34794104" sldId="2916"/>
            <ac:spMk id="3" creationId="{35F7B7DA-41BC-A475-4250-D8A0E53FC2AB}"/>
          </ac:spMkLst>
        </pc:spChg>
        <pc:spChg chg="add mod">
          <ac:chgData name="Amir Sarafi" userId="0f20e51c-0a20-42be-aa19-697e038899fe" providerId="ADAL" clId="{4395EABD-2CF0-4C5A-9A9F-FEE5FDC7BA96}" dt="2023-11-04T09:04:34.076" v="1829" actId="1037"/>
          <ac:spMkLst>
            <pc:docMk/>
            <pc:sldMk cId="34794104" sldId="2916"/>
            <ac:spMk id="5" creationId="{AD2BECA6-48AF-A2A2-96B5-E390C88D9185}"/>
          </ac:spMkLst>
        </pc:spChg>
        <pc:spChg chg="add mod">
          <ac:chgData name="Amir Sarafi" userId="0f20e51c-0a20-42be-aa19-697e038899fe" providerId="ADAL" clId="{4395EABD-2CF0-4C5A-9A9F-FEE5FDC7BA96}" dt="2023-11-04T09:35:28.824" v="1850" actId="1038"/>
          <ac:spMkLst>
            <pc:docMk/>
            <pc:sldMk cId="34794104" sldId="2916"/>
            <ac:spMk id="6" creationId="{A3F86F61-75FE-4368-F46A-53C4A7C9E1E1}"/>
          </ac:spMkLst>
        </pc:spChg>
        <pc:graphicFrameChg chg="add mod modGraphic">
          <ac:chgData name="Amir Sarafi" userId="0f20e51c-0a20-42be-aa19-697e038899fe" providerId="ADAL" clId="{4395EABD-2CF0-4C5A-9A9F-FEE5FDC7BA96}" dt="2023-11-04T09:35:01.618" v="1841" actId="20577"/>
          <ac:graphicFrameMkLst>
            <pc:docMk/>
            <pc:sldMk cId="34794104" sldId="2916"/>
            <ac:graphicFrameMk id="4" creationId="{C4AA4E8B-26D8-76D4-B14F-7C6CA03BE20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2EEA-8151-4B09-9F9D-E23996BD7038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5BE74-B23E-4BA6-AFD8-1DB1F1E15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E68A-81D1-F391-FB61-DC60C55A1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E35D8-149E-F2B2-738B-04971DE8C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5F850-2E76-8D0A-E460-FD1D8BE9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47CE9-7B13-D558-230C-A378DA4A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08759-D4EB-FDD5-3917-C2D2CEC9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D35-B623-727A-FF22-1658CCA4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49CE3-E2EF-5EBC-69B7-7FF9C43E7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7A34-CDAF-6EDA-0C44-ADBCA0C5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331F3-79A2-FFB0-AB2F-DB482B09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20293-D51C-1367-93B2-9A0C6176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48A87-A394-3EB6-F84A-546813FA0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BED36-1AC0-158F-872F-A2F6A5454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8DFA8-4483-4F28-BF79-74FF7F91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072B-EB92-664F-2823-A3F79ED7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580A-67FE-2538-DC67-312FEC77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mar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74415-15DF-4E92-B099-07EA41F4DCE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91F96-8A31-46AF-81B8-1A54284630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0E727C-AB54-D887-2AD3-77F9E589E310}"/>
              </a:ext>
            </a:extLst>
          </p:cNvPr>
          <p:cNvGrpSpPr/>
          <p:nvPr userDrawn="1"/>
        </p:nvGrpSpPr>
        <p:grpSpPr>
          <a:xfrm>
            <a:off x="0" y="6051548"/>
            <a:ext cx="12192000" cy="806452"/>
            <a:chOff x="0" y="6051548"/>
            <a:chExt cx="12192000" cy="8064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BEC640-5510-4FD9-9718-93810A9B17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50" t="88241" r="16747"/>
            <a:stretch/>
          </p:blipFill>
          <p:spPr>
            <a:xfrm>
              <a:off x="0" y="6051550"/>
              <a:ext cx="1641586" cy="8064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7715B2-3364-FF50-A8B0-3924A79607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9" t="88241" r="27065"/>
            <a:stretch/>
          </p:blipFill>
          <p:spPr>
            <a:xfrm>
              <a:off x="10868819" y="6051548"/>
              <a:ext cx="1323181" cy="8064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B77AF5-0CB0-67B1-A355-8181991357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41"/>
            <a:stretch/>
          </p:blipFill>
          <p:spPr>
            <a:xfrm>
              <a:off x="835360" y="6051548"/>
              <a:ext cx="10521280" cy="806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7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653F54-CB59-C21A-D3D7-C32838C8A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9" y="0"/>
            <a:ext cx="1032387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A53D7B-C77A-8E45-D6E3-286260064C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chemeClr val="bg1">
                  <a:alpha val="0"/>
                </a:schemeClr>
              </a:gs>
              <a:gs pos="29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F42E9-8933-C0D5-69F5-7BACFCB6DE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6016" y="1038040"/>
            <a:ext cx="6271491" cy="2387600"/>
          </a:xfrm>
        </p:spPr>
        <p:txBody>
          <a:bodyPr anchor="b">
            <a:normAutofit/>
          </a:bodyPr>
          <a:lstStyle>
            <a:lvl1pPr algn="ctr">
              <a:defRPr sz="3600">
                <a:latin typeface="HelveticaNeueLT Pro 65 Md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FE53D-C3D8-F4F5-E457-18958FE7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6508" y="3602038"/>
            <a:ext cx="6271491" cy="1655762"/>
          </a:xfrm>
        </p:spPr>
        <p:txBody>
          <a:bodyPr/>
          <a:lstStyle>
            <a:lvl1pPr marL="0" indent="0" algn="ctr">
              <a:buNone/>
              <a:defRPr sz="2400">
                <a:latin typeface="HelveticaNeueLT Pro 55 Roman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6FA6F-882A-8B49-2D2E-5DCEB086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D766-8E1C-00E1-CF58-5F6F65E7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4D69-658E-5B98-2A79-D783A8D0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546E-098F-04AE-D076-6ED4DF57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A4A98-65C3-39BC-3F41-53F3D1DD1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3421-3072-85A7-4678-E24C177C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15E22-738E-D0A7-BBD2-437152D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08E5-9E3A-FEE5-16E8-C904844C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118A-CE66-4EB2-A705-ECB2C771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9856F-BEF2-D699-0138-2F8922AD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78935-5BEC-761C-6CCA-F42B4680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BF14-4835-7FCB-A6AD-E7320F21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D98C2-BD52-B290-4216-C7363247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FB4B-A5A2-339B-E004-A9927E53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A030-2944-7B1D-A81D-E067366DF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EBF56-36C5-BEBF-58BF-553A15BD5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8DEF4-F1CF-9012-D9F0-FBEB29C8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1A2FB-FD0A-EF33-33E0-900EEB33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A6CBA-4092-CC8C-906B-35625C2F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D62-E44A-0FA8-3A1D-5427DD65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464D-CC89-023C-967A-9DBF70B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73B8C-2323-4908-FDFB-0F22F1A36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D9565-8B02-7DBB-5C63-405B2EB67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3876B-0F54-A82C-6BE6-2D2238C6E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360B4-757F-61AB-E01A-6576DA2F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F8CA4-EFFA-63BD-B761-D6D66A48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E7581-5EBE-2C7B-28AB-41967918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5F38-F21F-B136-7CDC-E02F88CE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A89AB-DA85-CECB-9D2B-470CEBCB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8DDEC-FA54-2F56-3F75-9F406F8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BC808-0641-4292-68A8-5C30109A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3E0DA-F0CA-00E1-9B7D-987D3BAC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7A04-29CC-4712-8F39-16D46163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EB0A7-C572-6D02-9968-B8D4D8F3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EF5FE-0A19-F88A-F6F8-FF7C4F2FE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73" y="5912643"/>
            <a:ext cx="770244" cy="10881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A42C81-3107-54B5-185A-2EA279A9D9CA}"/>
              </a:ext>
            </a:extLst>
          </p:cNvPr>
          <p:cNvSpPr/>
          <p:nvPr userDrawn="1"/>
        </p:nvSpPr>
        <p:spPr>
          <a:xfrm>
            <a:off x="0" y="-184726"/>
            <a:ext cx="12201236" cy="831272"/>
          </a:xfrm>
          <a:prstGeom prst="roundRect">
            <a:avLst>
              <a:gd name="adj" fmla="val 31482"/>
            </a:avLst>
          </a:prstGeom>
          <a:solidFill>
            <a:srgbClr val="DC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D95DB0-3964-7220-52A6-3779786520E0}"/>
              </a:ext>
            </a:extLst>
          </p:cNvPr>
          <p:cNvSpPr/>
          <p:nvPr userDrawn="1"/>
        </p:nvSpPr>
        <p:spPr>
          <a:xfrm>
            <a:off x="10861040" y="0"/>
            <a:ext cx="762000" cy="944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AB7F6-90EE-961D-B5F6-C2A90E47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73215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 65 Medium" panose="020B05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B812-6260-63A7-49AE-CFA2296D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0C67D-DE1A-3DD6-CD0F-498EF1F6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6958-9C34-BC41-3A4F-2CCA4F88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9D242-802C-4E51-53DA-97F8A5E2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E7CF3-7F02-B3FA-1AE6-D399863CD3A1}"/>
              </a:ext>
            </a:extLst>
          </p:cNvPr>
          <p:cNvSpPr/>
          <p:nvPr userDrawn="1"/>
        </p:nvSpPr>
        <p:spPr>
          <a:xfrm>
            <a:off x="497840" y="528320"/>
            <a:ext cx="223520" cy="325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22795-4684-2426-3719-A477045CA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70" y="121285"/>
            <a:ext cx="484001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9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3E0DA-F0CA-00E1-9B7D-987D3BAC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7A04-29CC-4712-8F39-16D46163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EB0A7-C572-6D02-9968-B8D4D8F3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A42C81-3107-54B5-185A-2EA279A9D9CA}"/>
              </a:ext>
            </a:extLst>
          </p:cNvPr>
          <p:cNvSpPr/>
          <p:nvPr userDrawn="1"/>
        </p:nvSpPr>
        <p:spPr>
          <a:xfrm>
            <a:off x="0" y="-184726"/>
            <a:ext cx="12201236" cy="831272"/>
          </a:xfrm>
          <a:prstGeom prst="roundRect">
            <a:avLst>
              <a:gd name="adj" fmla="val 31482"/>
            </a:avLst>
          </a:prstGeom>
          <a:solidFill>
            <a:srgbClr val="DC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BC4B-CA04-BC23-0720-36A16761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B8C1E-98A6-C7FE-29D4-54589CAD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5103-F5C2-7BA1-2700-1B423E673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5D4C7-97A7-3831-9E08-AD6DB6D7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2E183-2E78-1664-658A-C299462C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EDF54-4E71-F6F2-40DE-5A81385D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2754-9A89-5DFF-41C5-C397A08B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A4ED4-B369-7F81-A9D2-317B06CF2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7E553-0D9B-EF93-BEF0-244BAC699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3827C-1EE6-17A7-1A65-D6F4EEF5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EEF02-9AD3-7F80-7BA7-0904E6BE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819A6-D5D4-D432-55E9-A70117C6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6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AE88-4FB2-F254-70EF-7AFBAF8D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EEFC5-9FAD-20CD-33CC-D5E97E2CB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E0AFD-29E3-F0F6-83F6-1CEE645E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4EBC-FF39-5F32-E555-BD45D30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12B1B-4C4B-E528-F500-AFDEF1D8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924C8-D1DA-38BA-6D04-C6D21EDC8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98EA-1D0D-2F01-0E38-935D282D5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6B1C2-FED0-160B-999F-B13BB012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7AC2-1030-4BF4-860F-59E223B4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99BB-9FC7-CF17-39B7-3A8BDB27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7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116A-6AB8-74A6-2683-58EF46DF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42A4-5C10-52CE-8C3B-C0BC4B0B7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1A1D-2963-2E4D-575B-08C2248A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01F3-D6EB-3D67-9CF3-E4137C71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6C0B-E039-3ABF-8C7E-F85D265A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C1C5-3BC0-6436-8064-6494631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72D9-29D8-53C9-8916-58D5DBB61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3C0C-F567-466D-5B85-40838F231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FC4D0-24C8-EABC-8443-F373E4E5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86108-E71A-2E69-25BF-1AC3AD4C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7A5A4-88DB-C89A-7964-467DB532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2906-914B-2F89-4D91-D06CF453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14CD6-4F8D-E678-100D-B6C1771DF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321EE-E829-151D-D82B-D88BE6EE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18ADD-47DE-1414-CEC6-3DC15A777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CE05E-3A78-FF18-1966-3D8DE16A3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C74D4-29F7-A9DA-4FFF-6056AAAC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D11FB-6339-FFD2-15BC-6E4E92AA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AE20C-3979-19F8-7CE4-10C5E4C7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BE35-02E9-1DA7-73A0-4063F402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87F13-3CAA-48CB-C077-B6BA1F51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8A92F-B352-1B2C-2404-8F9AC69C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DA9F7-879B-6D8E-D054-6C163941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5DD5F-365E-0A1F-B153-A2F86A03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1AD12-0BA5-7168-B938-BFC512EA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1DD9F-656E-477D-D600-A02D9822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9775-DAD9-4CDB-3E6E-EC6B9554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4C2E4-9CC2-DCA5-A137-054A01B2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FFB03-DBE8-CF86-D82F-8F294C17D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96E89-173D-0E41-352B-D35A4F8B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D31D6-7AEC-E831-1D2C-61C6CA2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EE9C9-5D9A-4E5D-B5E4-6A1C06CE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DCD9-B415-D588-E483-B998BCDF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586EC-F276-8D60-F896-4802C5DEA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66601-9237-AD99-3734-CA7550434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FF8A5-5A51-467E-E51E-A9DFAA14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841FE-9848-54FA-292D-807324D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347E6-3652-CD7E-159B-F3409E95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2CE76-D8F3-32E5-8EF6-AE282EB8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7D35F-EFCF-8062-2E2B-B8246641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27638-923D-C4BA-9C4B-BACF1417B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5262-57C4-460E-A1F7-693DE0EA470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5361-E303-0448-C4ED-EAD5E6BA8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9FB7-D0FA-560E-E5E1-0667AF3CB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4F9E-BE57-42A5-AA06-83593925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5C053-3555-326F-34B7-8B569300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7E3C-65AD-9E0D-4FB6-719C0C2E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0A0AB-511B-F2F4-94E1-A8EF8A1B5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59C3-437D-4423-AEE4-27A46AA789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7F23-68AD-51C9-0978-F8BF84D01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6D989-4D81-29DB-2797-F61D13289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B5D2-67FF-4823-8DCC-9FD9BC9A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BA0BD3-2DF9-5250-4C9D-225BEE1DB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66" y="1305683"/>
            <a:ext cx="3005933" cy="42466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4ED405-FBA2-4E9E-204B-9E789084E0EA}"/>
              </a:ext>
            </a:extLst>
          </p:cNvPr>
          <p:cNvSpPr txBox="1">
            <a:spLocks/>
          </p:cNvSpPr>
          <p:nvPr/>
        </p:nvSpPr>
        <p:spPr>
          <a:xfrm>
            <a:off x="5166803" y="3053166"/>
            <a:ext cx="6374959" cy="666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NeueLT Pro 65 Md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فرم ارزیابی نمایندگان لاماری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C37"/>
              </a:solidFill>
              <a:effectLst/>
              <a:uLnTx/>
              <a:uFillTx/>
              <a:latin typeface="HelveticaNeueLT Pro 65 Md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77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D2D3C0-80CE-4EA9-9F68-8641210CB9C1}"/>
              </a:ext>
            </a:extLst>
          </p:cNvPr>
          <p:cNvSpPr txBox="1"/>
          <p:nvPr/>
        </p:nvSpPr>
        <p:spPr>
          <a:xfrm>
            <a:off x="3048740" y="1000503"/>
            <a:ext cx="60945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5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مشخصات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0A7A5-BAA6-474C-9677-0EB7114B86C3}"/>
              </a:ext>
            </a:extLst>
          </p:cNvPr>
          <p:cNvSpPr txBox="1"/>
          <p:nvPr/>
        </p:nvSpPr>
        <p:spPr>
          <a:xfrm>
            <a:off x="1704513" y="2041863"/>
            <a:ext cx="8775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نام و شماره نمایندگی: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دوره ارزیابی: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متصدی تکمیل فرم(نام و شماره تماس):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تاریخ ارسال فرم: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en-US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ID </a:t>
            </a:r>
            <a:r>
              <a:rPr lang="fa-IR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 اینستاگرام: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آدرس وب سایت:</a:t>
            </a:r>
            <a:endParaRPr lang="en-US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104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6F06-C635-497D-9E71-7F49F3D7D611}"/>
              </a:ext>
            </a:extLst>
          </p:cNvPr>
          <p:cNvSpPr txBox="1">
            <a:spLocks/>
          </p:cNvSpPr>
          <p:nvPr/>
        </p:nvSpPr>
        <p:spPr>
          <a:xfrm>
            <a:off x="3988230" y="800948"/>
            <a:ext cx="4215539" cy="3576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فعالیت های نمایشگاهی و رویدادها</a:t>
            </a:r>
            <a:endParaRPr lang="en-US" sz="28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47FC-63B6-4EA8-8736-6F36934E3C06}"/>
              </a:ext>
            </a:extLst>
          </p:cNvPr>
          <p:cNvSpPr txBox="1">
            <a:spLocks/>
          </p:cNvSpPr>
          <p:nvPr/>
        </p:nvSpPr>
        <p:spPr>
          <a:xfrm>
            <a:off x="1364802" y="3873805"/>
            <a:ext cx="9737957" cy="188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جزئیات فعالیت های صورت گرفته توسط نمایندگی تکمیل شود.</a:t>
            </a:r>
          </a:p>
          <a:p>
            <a:pPr algn="r" rtl="1"/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عکس و فیلم ها به صورت لینک و یا ذکر منبعی که قابل بازدید توسط واحد بازاریابی باشد تکمیل شود.</a:t>
            </a:r>
          </a:p>
          <a:p>
            <a:pPr algn="r" rtl="1"/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در خصوص مشکلات و پیشنهادات جهت برگزاری بهتر ایونت های مشابه توضیحات درج گردد.</a:t>
            </a:r>
          </a:p>
          <a:p>
            <a:pPr algn="r" rtl="1"/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توضیح مهم: </a:t>
            </a:r>
            <a:r>
              <a:rPr lang="fa-IR" sz="1400" b="1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قبل از برگزاری رویداد می بایست حتماً اطلاعات فوق برای واحد بازاریابی شرکت ارسال شود و پس از پایان هر ماه، گزارش مربوط نیز طبق همین فرمت ارسال گردد</a:t>
            </a: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.</a:t>
            </a:r>
          </a:p>
          <a:p>
            <a:pPr algn="r" rtl="1"/>
            <a:endParaRPr lang="en-US" sz="14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AC972E-CC59-4902-BED0-7A6DE3952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63770"/>
              </p:ext>
            </p:extLst>
          </p:nvPr>
        </p:nvGraphicFramePr>
        <p:xfrm>
          <a:off x="1239191" y="1931994"/>
          <a:ext cx="10121021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464">
                  <a:extLst>
                    <a:ext uri="{9D8B030D-6E8A-4147-A177-3AD203B41FA5}">
                      <a16:colId xmlns:a16="http://schemas.microsoft.com/office/drawing/2014/main" val="722014650"/>
                    </a:ext>
                  </a:extLst>
                </a:gridCol>
                <a:gridCol w="3336587">
                  <a:extLst>
                    <a:ext uri="{9D8B030D-6E8A-4147-A177-3AD203B41FA5}">
                      <a16:colId xmlns:a16="http://schemas.microsoft.com/office/drawing/2014/main" val="782315046"/>
                    </a:ext>
                  </a:extLst>
                </a:gridCol>
                <a:gridCol w="2188723">
                  <a:extLst>
                    <a:ext uri="{9D8B030D-6E8A-4147-A177-3AD203B41FA5}">
                      <a16:colId xmlns:a16="http://schemas.microsoft.com/office/drawing/2014/main" val="2547133844"/>
                    </a:ext>
                  </a:extLst>
                </a:gridCol>
                <a:gridCol w="2076247">
                  <a:extLst>
                    <a:ext uri="{9D8B030D-6E8A-4147-A177-3AD203B41FA5}">
                      <a16:colId xmlns:a16="http://schemas.microsoft.com/office/drawing/2014/main" val="731274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توضیحات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عکس و فیلم 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تاریخ برگزاری رویداد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نوع رویداد </a:t>
                      </a:r>
                      <a:r>
                        <a:rPr lang="fa-IR" sz="10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(نمایشگاه – کارشو – افتتاحیه)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69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9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8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21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294F-3FC0-44AE-92BB-75898A14C67E}"/>
              </a:ext>
            </a:extLst>
          </p:cNvPr>
          <p:cNvSpPr txBox="1">
            <a:spLocks/>
          </p:cNvSpPr>
          <p:nvPr/>
        </p:nvSpPr>
        <p:spPr>
          <a:xfrm>
            <a:off x="1640156" y="558885"/>
            <a:ext cx="8911687" cy="369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5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تبلیغات محیطی</a:t>
            </a:r>
            <a:endParaRPr lang="en-US" sz="25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D86D-D417-4D13-B04E-26A12BB96623}"/>
              </a:ext>
            </a:extLst>
          </p:cNvPr>
          <p:cNvSpPr txBox="1">
            <a:spLocks/>
          </p:cNvSpPr>
          <p:nvPr/>
        </p:nvSpPr>
        <p:spPr>
          <a:xfrm>
            <a:off x="803288" y="3898430"/>
            <a:ext cx="10760113" cy="194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درصورت تعدد موارد، هر تابلو در ردیف جداگانه درج شود.</a:t>
            </a:r>
          </a:p>
          <a:p>
            <a:pPr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حتماً مساحت هر یک از تابلوهای اکران شده درج گردد.</a:t>
            </a:r>
          </a:p>
          <a:p>
            <a:pPr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تصاویر و تاریخ شروع و پایان اکران تمام تابلوها درج گردد.</a:t>
            </a:r>
          </a:p>
          <a:p>
            <a:pPr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اسکن کامل قرارداد اجاره فضاهای تبلیغاتی اضافه گردد.</a:t>
            </a:r>
          </a:p>
          <a:p>
            <a:pPr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توضیح مهم: </a:t>
            </a:r>
            <a:r>
              <a:rPr lang="fa-IR" sz="1400" b="1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قبل از  اجرای تبلیغات می بایست حتماً اطلاعات فوق برای واحد بازاریابی شرکت ارسال شود و پس از پایان هر ماه، گزارش مربوط نیز طبق همین فرمت ارسال گردد</a:t>
            </a: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.</a:t>
            </a:r>
          </a:p>
          <a:p>
            <a:pPr algn="r" rtl="1">
              <a:buFont typeface="Wingdings 2" panose="05020102010507070707" pitchFamily="18" charset="2"/>
              <a:buChar char="¡"/>
            </a:pPr>
            <a:endParaRPr lang="fa-IR" sz="14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  <a:p>
            <a:pPr algn="r" rtl="1">
              <a:buFont typeface="Wingdings 2" panose="05020102010507070707" pitchFamily="18" charset="2"/>
              <a:buChar char="¡"/>
            </a:pPr>
            <a:endParaRPr lang="fa-IR" sz="14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  <a:p>
            <a:pPr algn="r" rtl="1"/>
            <a:endParaRPr lang="fa-IR" sz="14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2506A2-9498-411A-9543-5737CB0B0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23296"/>
              </p:ext>
            </p:extLst>
          </p:nvPr>
        </p:nvGraphicFramePr>
        <p:xfrm>
          <a:off x="1025418" y="1133404"/>
          <a:ext cx="10444531" cy="247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69">
                  <a:extLst>
                    <a:ext uri="{9D8B030D-6E8A-4147-A177-3AD203B41FA5}">
                      <a16:colId xmlns:a16="http://schemas.microsoft.com/office/drawing/2014/main" val="4174463822"/>
                    </a:ext>
                  </a:extLst>
                </a:gridCol>
                <a:gridCol w="1457376">
                  <a:extLst>
                    <a:ext uri="{9D8B030D-6E8A-4147-A177-3AD203B41FA5}">
                      <a16:colId xmlns:a16="http://schemas.microsoft.com/office/drawing/2014/main" val="782315046"/>
                    </a:ext>
                  </a:extLst>
                </a:gridCol>
                <a:gridCol w="1012871">
                  <a:extLst>
                    <a:ext uri="{9D8B030D-6E8A-4147-A177-3AD203B41FA5}">
                      <a16:colId xmlns:a16="http://schemas.microsoft.com/office/drawing/2014/main" val="3721275096"/>
                    </a:ext>
                  </a:extLst>
                </a:gridCol>
                <a:gridCol w="1433021">
                  <a:extLst>
                    <a:ext uri="{9D8B030D-6E8A-4147-A177-3AD203B41FA5}">
                      <a16:colId xmlns:a16="http://schemas.microsoft.com/office/drawing/2014/main" val="379017898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525587199"/>
                    </a:ext>
                  </a:extLst>
                </a:gridCol>
                <a:gridCol w="1182254">
                  <a:extLst>
                    <a:ext uri="{9D8B030D-6E8A-4147-A177-3AD203B41FA5}">
                      <a16:colId xmlns:a16="http://schemas.microsoft.com/office/drawing/2014/main" val="2547133844"/>
                    </a:ext>
                  </a:extLst>
                </a:gridCol>
                <a:gridCol w="2168931">
                  <a:extLst>
                    <a:ext uri="{9D8B030D-6E8A-4147-A177-3AD203B41FA5}">
                      <a16:colId xmlns:a16="http://schemas.microsoft.com/office/drawing/2014/main" val="731274898"/>
                    </a:ext>
                  </a:extLst>
                </a:gridCol>
              </a:tblGrid>
              <a:tr h="738899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فایل اسکن قرارداد تبلیغاتی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عکس و فیلم 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مساحت تابلو (متر مربع)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آدرس دقیق محل تابلو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تاریخ انجام تبلیغات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تاریخ انجام تبلیغات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نوع تبلیغات(بیلبورد – استرابورد – عرشه پل – تلویزیون های شهری)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695772"/>
                  </a:ext>
                </a:extLst>
              </a:tr>
              <a:tr h="1245522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برای اضافه کردن فایل به این خانه، در منوی بالا به این مسیر بروید:</a:t>
                      </a:r>
                    </a:p>
                    <a:p>
                      <a:pPr algn="r" rtl="1"/>
                      <a:r>
                        <a:rPr lang="en-US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Insert -&gt;  Object -&gt;  Create from file -&gt; Browse -&gt; </a:t>
                      </a:r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فایل را انتخاب کنید</a:t>
                      </a:r>
                      <a:r>
                        <a:rPr lang="en-US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 &lt;-  </a:t>
                      </a:r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دکمه </a:t>
                      </a:r>
                      <a:r>
                        <a:rPr lang="en-US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Display as icon</a:t>
                      </a:r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 را تیک بزنید</a:t>
                      </a:r>
                      <a:r>
                        <a:rPr lang="en-US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 </a:t>
                      </a:r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-&gt; </a:t>
                      </a:r>
                      <a:r>
                        <a:rPr lang="en-US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تا تاریخ............</a:t>
                      </a:r>
                      <a:endParaRPr lang="en-US" sz="14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ازتاریخ.............</a:t>
                      </a:r>
                      <a:endParaRPr lang="en-US" sz="14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96871"/>
                  </a:ext>
                </a:extLst>
              </a:tr>
              <a:tr h="295616">
                <a:tc>
                  <a:txBody>
                    <a:bodyPr/>
                    <a:lstStyle/>
                    <a:p>
                      <a:pPr algn="r" rtl="1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3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3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466E-6888-4A9A-944B-2428C70D0DB8}"/>
              </a:ext>
            </a:extLst>
          </p:cNvPr>
          <p:cNvSpPr txBox="1">
            <a:spLocks/>
          </p:cNvSpPr>
          <p:nvPr/>
        </p:nvSpPr>
        <p:spPr>
          <a:xfrm>
            <a:off x="3515837" y="1052945"/>
            <a:ext cx="5658013" cy="480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5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فعالیت های حوزه دیجیتال مارکتینگ</a:t>
            </a:r>
            <a:br>
              <a:rPr lang="fa-IR" sz="25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</a:br>
            <a:br>
              <a:rPr lang="fa-IR" sz="25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</a:br>
            <a:endParaRPr lang="en-US" sz="25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CDE5-1A16-434E-A5A9-1EBB6DCEF81B}"/>
              </a:ext>
            </a:extLst>
          </p:cNvPr>
          <p:cNvSpPr txBox="1">
            <a:spLocks/>
          </p:cNvSpPr>
          <p:nvPr/>
        </p:nvSpPr>
        <p:spPr>
          <a:xfrm>
            <a:off x="1358281" y="3945669"/>
            <a:ext cx="9737957" cy="1378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اسکرین شات و یا لینک تبلیغ، شامل نام صفحه منتشر کننده محتوا، در ستون درج عکس و فیلم آورده شود</a:t>
            </a:r>
            <a:r>
              <a:rPr lang="fa-IR" sz="12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4604AF-762C-42AC-8775-9296A78AA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1317"/>
              </p:ext>
            </p:extLst>
          </p:nvPr>
        </p:nvGraphicFramePr>
        <p:xfrm>
          <a:off x="1191256" y="1759172"/>
          <a:ext cx="10141762" cy="13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047">
                  <a:extLst>
                    <a:ext uri="{9D8B030D-6E8A-4147-A177-3AD203B41FA5}">
                      <a16:colId xmlns:a16="http://schemas.microsoft.com/office/drawing/2014/main" val="722014650"/>
                    </a:ext>
                  </a:extLst>
                </a:gridCol>
                <a:gridCol w="2001149">
                  <a:extLst>
                    <a:ext uri="{9D8B030D-6E8A-4147-A177-3AD203B41FA5}">
                      <a16:colId xmlns:a16="http://schemas.microsoft.com/office/drawing/2014/main" val="782315046"/>
                    </a:ext>
                  </a:extLst>
                </a:gridCol>
                <a:gridCol w="1648872">
                  <a:extLst>
                    <a:ext uri="{9D8B030D-6E8A-4147-A177-3AD203B41FA5}">
                      <a16:colId xmlns:a16="http://schemas.microsoft.com/office/drawing/2014/main" val="2525587199"/>
                    </a:ext>
                  </a:extLst>
                </a:gridCol>
                <a:gridCol w="1518621">
                  <a:extLst>
                    <a:ext uri="{9D8B030D-6E8A-4147-A177-3AD203B41FA5}">
                      <a16:colId xmlns:a16="http://schemas.microsoft.com/office/drawing/2014/main" val="2547133844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val="731274898"/>
                    </a:ext>
                  </a:extLst>
                </a:gridCol>
              </a:tblGrid>
              <a:tr h="559155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توضیحات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درج متن /عکس /فیلم 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لینک تبلیغ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تاریخ انتشار 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نوع تبلیغ  </a:t>
                      </a:r>
                      <a:r>
                        <a:rPr lang="fa-IR" sz="9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(سوشال مدیا / پیامکی / کلیکی/ بنری / ادوردز)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69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19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568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3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BFAB-60AF-4748-97E0-5B453DDBE5E6}"/>
              </a:ext>
            </a:extLst>
          </p:cNvPr>
          <p:cNvSpPr txBox="1">
            <a:spLocks/>
          </p:cNvSpPr>
          <p:nvPr/>
        </p:nvSpPr>
        <p:spPr>
          <a:xfrm>
            <a:off x="2104568" y="987554"/>
            <a:ext cx="7982864" cy="489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محتوای صفحات اجتماعی و وب سایت نمایندگی ها</a:t>
            </a:r>
            <a:br>
              <a:rPr lang="fa-IR" sz="2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</a:br>
            <a:br>
              <a:rPr lang="fa-IR" sz="28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</a:br>
            <a:endParaRPr lang="en-US" sz="2800" dirty="0"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FA4CF3E-B5CA-4279-A77B-1BE5E3BE2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27584"/>
              </p:ext>
            </p:extLst>
          </p:nvPr>
        </p:nvGraphicFramePr>
        <p:xfrm>
          <a:off x="1527900" y="1917878"/>
          <a:ext cx="98364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416">
                  <a:extLst>
                    <a:ext uri="{9D8B030D-6E8A-4147-A177-3AD203B41FA5}">
                      <a16:colId xmlns:a16="http://schemas.microsoft.com/office/drawing/2014/main" val="722014650"/>
                    </a:ext>
                  </a:extLst>
                </a:gridCol>
                <a:gridCol w="1788975">
                  <a:extLst>
                    <a:ext uri="{9D8B030D-6E8A-4147-A177-3AD203B41FA5}">
                      <a16:colId xmlns:a16="http://schemas.microsoft.com/office/drawing/2014/main" val="782315046"/>
                    </a:ext>
                  </a:extLst>
                </a:gridCol>
                <a:gridCol w="1751168">
                  <a:extLst>
                    <a:ext uri="{9D8B030D-6E8A-4147-A177-3AD203B41FA5}">
                      <a16:colId xmlns:a16="http://schemas.microsoft.com/office/drawing/2014/main" val="2525587199"/>
                    </a:ext>
                  </a:extLst>
                </a:gridCol>
                <a:gridCol w="1361486">
                  <a:extLst>
                    <a:ext uri="{9D8B030D-6E8A-4147-A177-3AD203B41FA5}">
                      <a16:colId xmlns:a16="http://schemas.microsoft.com/office/drawing/2014/main" val="2547133844"/>
                    </a:ext>
                  </a:extLst>
                </a:gridCol>
                <a:gridCol w="2691415">
                  <a:extLst>
                    <a:ext uri="{9D8B030D-6E8A-4147-A177-3AD203B41FA5}">
                      <a16:colId xmlns:a16="http://schemas.microsoft.com/office/drawing/2014/main" val="731274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توضیحات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درج لینک خبر/  عکس /ویدیو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نوع برنامه فروش / بخشنامه 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تاریخ اطلاع رسانی 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latin typeface="Ravi" panose="02000504000000020004" pitchFamily="2" charset="-78"/>
                          <a:ea typeface="Ravi" panose="02000504000000020004" pitchFamily="2" charset="-78"/>
                          <a:cs typeface="Ravi" panose="02000504000000020004" pitchFamily="2" charset="-78"/>
                        </a:rPr>
                        <a:t>نوع اطلاع رسانی  (تلگرام /اینستاگرام وبسایت)</a:t>
                      </a:r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69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Ravi" panose="02000504000000020004" pitchFamily="2" charset="-78"/>
                        <a:ea typeface="Ravi" panose="02000504000000020004" pitchFamily="2" charset="-78"/>
                        <a:cs typeface="Ravi" panose="02000504000000020004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968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C6C67-A123-4078-A2D3-1574E094E8EE}"/>
              </a:ext>
            </a:extLst>
          </p:cNvPr>
          <p:cNvSpPr txBox="1"/>
          <p:nvPr/>
        </p:nvSpPr>
        <p:spPr>
          <a:xfrm>
            <a:off x="2475345" y="3676243"/>
            <a:ext cx="86404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اطلاع رسانی شرایط فروش ، بخشنامه ها وایونت ها و  ... در شبکه های اجتماعی رسمی و وبسایت نمایندگی درج گردد و متعاقبا در جدول فوق اعلام گردد. 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درصورت تعدد موارد در ردیف های جداگانه درج اطلاعات صورت پذیرد.</a:t>
            </a:r>
          </a:p>
          <a:p>
            <a:pPr marL="285750" indent="-285750" algn="r" rtl="1">
              <a:lnSpc>
                <a:spcPct val="150000"/>
              </a:lnSpc>
              <a:buFont typeface="Wingdings 2" panose="05020102010507070707" pitchFamily="18" charset="2"/>
              <a:buChar char="¡"/>
            </a:pPr>
            <a:r>
              <a:rPr lang="fa-IR" sz="1400" dirty="0">
                <a:latin typeface="Ravi" panose="02000504000000020004" pitchFamily="2" charset="-78"/>
                <a:ea typeface="Ravi" panose="02000504000000020004" pitchFamily="2" charset="-78"/>
                <a:cs typeface="Ravi" panose="02000504000000020004" pitchFamily="2" charset="-78"/>
              </a:rPr>
              <a:t>اسکرین شات و یا لینک تبلیغ، شامل نام صفحه منتشر کننده محتوا، در ستون درج عکس و فیلم آورده شود.</a:t>
            </a:r>
          </a:p>
          <a:p>
            <a:pPr algn="r" rtl="1"/>
            <a:endParaRPr lang="fa-IR" sz="1400" dirty="0">
              <a:solidFill>
                <a:schemeClr val="tx1">
                  <a:lumMod val="75000"/>
                  <a:lumOff val="25000"/>
                </a:schemeClr>
              </a:solidFill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  <a:p>
            <a:pPr marL="285750" indent="-285750" algn="r" rtl="1">
              <a:buFont typeface="Wingdings 2" panose="05020102010507070707" pitchFamily="18" charset="2"/>
              <a:buChar char="¡"/>
            </a:pPr>
            <a:endParaRPr lang="fa-IR" sz="1400" dirty="0">
              <a:solidFill>
                <a:schemeClr val="tx1">
                  <a:lumMod val="75000"/>
                  <a:lumOff val="25000"/>
                </a:schemeClr>
              </a:solidFill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  <a:p>
            <a:pPr marL="285750" indent="-285750" algn="r" rtl="1">
              <a:buFont typeface="Wingdings 2" panose="05020102010507070707" pitchFamily="18" charset="2"/>
              <a:buChar char="¡"/>
            </a:pPr>
            <a:endParaRPr lang="fa-IR" sz="1400" dirty="0">
              <a:solidFill>
                <a:schemeClr val="tx1">
                  <a:lumMod val="75000"/>
                  <a:lumOff val="25000"/>
                </a:schemeClr>
              </a:solidFill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  <a:p>
            <a:pPr algn="r" rtl="1"/>
            <a:endParaRPr lang="fa-IR" sz="1400" dirty="0">
              <a:solidFill>
                <a:schemeClr val="tx1">
                  <a:lumMod val="75000"/>
                  <a:lumOff val="25000"/>
                </a:schemeClr>
              </a:solidFill>
              <a:latin typeface="Ravi" panose="02000504000000020004" pitchFamily="2" charset="-78"/>
              <a:ea typeface="Ravi" panose="02000504000000020004" pitchFamily="2" charset="-78"/>
              <a:cs typeface="Ravi" panose="02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37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447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Helvetica 65 Medium</vt:lpstr>
      <vt:lpstr>HelveticaNeueLT Pro 55 Roman</vt:lpstr>
      <vt:lpstr>HelveticaNeueLT Pro 65 Md</vt:lpstr>
      <vt:lpstr>Ravi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for DFSK Glory 500 Production in Iran</dc:title>
  <dc:creator>Amir Sarafi</dc:creator>
  <cp:lastModifiedBy>Mahdi Pooryousefiyan</cp:lastModifiedBy>
  <cp:revision>7</cp:revision>
  <dcterms:created xsi:type="dcterms:W3CDTF">2023-10-15T03:19:41Z</dcterms:created>
  <dcterms:modified xsi:type="dcterms:W3CDTF">2023-11-22T07:17:16Z</dcterms:modified>
</cp:coreProperties>
</file>